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98" r:id="rId2"/>
  </p:sldMasterIdLst>
  <p:notesMasterIdLst>
    <p:notesMasterId r:id="rId65"/>
  </p:notesMasterIdLst>
  <p:sldIdLst>
    <p:sldId id="502" r:id="rId3"/>
    <p:sldId id="1428" r:id="rId4"/>
    <p:sldId id="940" r:id="rId5"/>
    <p:sldId id="1431" r:id="rId6"/>
    <p:sldId id="2147472490" r:id="rId7"/>
    <p:sldId id="931" r:id="rId8"/>
    <p:sldId id="3768" r:id="rId9"/>
    <p:sldId id="3769" r:id="rId10"/>
    <p:sldId id="2142533369" r:id="rId11"/>
    <p:sldId id="539" r:id="rId12"/>
    <p:sldId id="2147472460" r:id="rId13"/>
    <p:sldId id="3771" r:id="rId14"/>
    <p:sldId id="3779" r:id="rId15"/>
    <p:sldId id="2147472473" r:id="rId16"/>
    <p:sldId id="3795" r:id="rId17"/>
    <p:sldId id="3797" r:id="rId18"/>
    <p:sldId id="3776" r:id="rId19"/>
    <p:sldId id="2147472498" r:id="rId20"/>
    <p:sldId id="2142533604" r:id="rId21"/>
    <p:sldId id="3777" r:id="rId22"/>
    <p:sldId id="3754" r:id="rId23"/>
    <p:sldId id="2147472499" r:id="rId24"/>
    <p:sldId id="2147472492" r:id="rId25"/>
    <p:sldId id="3786" r:id="rId26"/>
    <p:sldId id="3799" r:id="rId27"/>
    <p:sldId id="3800" r:id="rId28"/>
    <p:sldId id="3801" r:id="rId29"/>
    <p:sldId id="3787" r:id="rId30"/>
    <p:sldId id="3757" r:id="rId31"/>
    <p:sldId id="3759" r:id="rId32"/>
    <p:sldId id="2147472501" r:id="rId33"/>
    <p:sldId id="3790" r:id="rId34"/>
    <p:sldId id="2147472481" r:id="rId35"/>
    <p:sldId id="2147472493" r:id="rId36"/>
    <p:sldId id="2142532353" r:id="rId37"/>
    <p:sldId id="2147472385" r:id="rId38"/>
    <p:sldId id="2147472497" r:id="rId39"/>
    <p:sldId id="2147472494" r:id="rId40"/>
    <p:sldId id="3782" r:id="rId41"/>
    <p:sldId id="3784" r:id="rId42"/>
    <p:sldId id="2147472500" r:id="rId43"/>
    <p:sldId id="2146847244" r:id="rId44"/>
    <p:sldId id="2147472474" r:id="rId45"/>
    <p:sldId id="2147472475" r:id="rId46"/>
    <p:sldId id="1420" r:id="rId47"/>
    <p:sldId id="2147472485" r:id="rId48"/>
    <p:sldId id="2147472496" r:id="rId49"/>
    <p:sldId id="2147472495" r:id="rId50"/>
    <p:sldId id="2147472486" r:id="rId51"/>
    <p:sldId id="2146847214" r:id="rId52"/>
    <p:sldId id="2147472478" r:id="rId53"/>
    <p:sldId id="2147472479" r:id="rId54"/>
    <p:sldId id="2147472487" r:id="rId55"/>
    <p:sldId id="2146847248" r:id="rId56"/>
    <p:sldId id="2147472480" r:id="rId57"/>
    <p:sldId id="2147472477" r:id="rId58"/>
    <p:sldId id="2146847215" r:id="rId59"/>
    <p:sldId id="2146847216" r:id="rId60"/>
    <p:sldId id="2147472476" r:id="rId61"/>
    <p:sldId id="3767" r:id="rId62"/>
    <p:sldId id="2147472488" r:id="rId63"/>
    <p:sldId id="2147472489"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BC9"/>
    <a:srgbClr val="595959"/>
    <a:srgbClr val="ED5523"/>
    <a:srgbClr val="ED7538"/>
    <a:srgbClr val="EB57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ACEE30-B383-40DE-A73F-99E315071F1B}" v="178" dt="2023-08-02T13:44:16.476"/>
    <p1510:client id="{7895CA8E-8F63-40BD-8A9E-CECFCC9EDB93}" v="43" dt="2023-08-03T20:03:50.6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93"/>
    <p:restoredTop sz="93321" autoAdjust="0"/>
  </p:normalViewPr>
  <p:slideViewPr>
    <p:cSldViewPr snapToGrid="0" snapToObjects="1">
      <p:cViewPr varScale="1">
        <p:scale>
          <a:sx n="77" d="100"/>
          <a:sy n="77" d="100"/>
        </p:scale>
        <p:origin x="133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2.png>
</file>

<file path=ppt/media/image24.png>
</file>

<file path=ppt/media/image25.png>
</file>

<file path=ppt/media/image26.png>
</file>

<file path=ppt/media/image27.png>
</file>

<file path=ppt/media/image28.png>
</file>

<file path=ppt/media/image29.sv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BCED03-575C-8540-87D3-AF5B9490E4F1}" type="datetimeFigureOut">
              <a:rPr lang="en-US" smtClean="0"/>
              <a:t>8/4/2023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26A92B-4FFD-9749-B3C6-3AB434E28639}" type="slidenum">
              <a:rPr lang="en-US" smtClean="0"/>
              <a:t>‹#›</a:t>
            </a:fld>
            <a:endParaRPr lang="en-US"/>
          </a:p>
        </p:txBody>
      </p:sp>
    </p:spTree>
    <p:extLst>
      <p:ext uri="{BB962C8B-B14F-4D97-AF65-F5344CB8AC3E}">
        <p14:creationId xmlns:p14="http://schemas.microsoft.com/office/powerpoint/2010/main" val="2784253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endParaRPr lang="en-AU"/>
          </a:p>
        </p:txBody>
      </p:sp>
      <p:sp>
        <p:nvSpPr>
          <p:cNvPr id="4" name="Footer Placeholder 3"/>
          <p:cNvSpPr>
            <a:spLocks noGrp="1"/>
          </p:cNvSpPr>
          <p:nvPr>
            <p:ph type="ftr" sz="quarter" idx="10"/>
          </p:nvPr>
        </p:nvSpPr>
        <p:spPr/>
        <p:txBody>
          <a:bodyPr/>
          <a:lstStyle/>
          <a:p>
            <a:pPr marL="0" marR="0" lvl="0" indent="0" algn="l" defTabSz="990600" rtl="0" eaLnBrk="1" fontAlgn="base" latinLnBrk="0" hangingPunct="1">
              <a:lnSpc>
                <a:spcPct val="100000"/>
              </a:lnSpc>
              <a:spcBef>
                <a:spcPct val="0"/>
              </a:spcBef>
              <a:spcAft>
                <a:spcPct val="0"/>
              </a:spcAft>
              <a:buClrTx/>
              <a:buSzTx/>
              <a:buFontTx/>
              <a:buNone/>
              <a:tabLst/>
              <a:defRPr/>
            </a:pPr>
            <a:r>
              <a:rPr kumimoji="0" lang="en-AU"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t>IBM Confidential</a:t>
            </a:r>
          </a:p>
        </p:txBody>
      </p:sp>
      <p:sp>
        <p:nvSpPr>
          <p:cNvPr id="5" name="Slide Number Placeholder 4"/>
          <p:cNvSpPr>
            <a:spLocks noGrp="1"/>
          </p:cNvSpPr>
          <p:nvPr>
            <p:ph type="sldNum" sz="quarter" idx="11"/>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6814AFF1-1F31-48CC-9BA4-727433E33616}" type="slidenum">
              <a:rPr kumimoji="0" lang="en-AU"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1</a:t>
            </a:fld>
            <a:endParaRPr kumimoji="0" lang="en-AU"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287761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56B4FD08-03AE-47E1-9F17-CBEDCFC6B247}" type="slidenum">
              <a:rPr kumimoji="0" lang="en-SG"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35</a:t>
            </a:fld>
            <a:endParaRPr kumimoji="0" lang="en-SG"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6770005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2A5243-A039-5740-A8CB-8E8DC772F0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3727370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B4FD08-03AE-47E1-9F17-CBEDCFC6B247}" type="slidenum">
              <a:rPr lang="en-SG" smtClean="0"/>
              <a:t>48</a:t>
            </a:fld>
            <a:endParaRPr lang="en-SG"/>
          </a:p>
        </p:txBody>
      </p:sp>
    </p:spTree>
    <p:extLst>
      <p:ext uri="{BB962C8B-B14F-4D97-AF65-F5344CB8AC3E}">
        <p14:creationId xmlns:p14="http://schemas.microsoft.com/office/powerpoint/2010/main" val="9408901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56B4FD08-03AE-47E1-9F17-CBEDCFC6B247}" type="slidenum">
              <a:rPr kumimoji="0" lang="en-SG"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50</a:t>
            </a:fld>
            <a:endParaRPr kumimoji="0" lang="en-SG"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0853177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56B4FD08-03AE-47E1-9F17-CBEDCFC6B247}" type="slidenum">
              <a:rPr kumimoji="0" lang="en-SG"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51</a:t>
            </a:fld>
            <a:endParaRPr kumimoji="0" lang="en-SG"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0407789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56B4FD08-03AE-47E1-9F17-CBEDCFC6B247}" type="slidenum">
              <a:rPr kumimoji="0" lang="en-SG"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52</a:t>
            </a:fld>
            <a:endParaRPr kumimoji="0" lang="en-SG"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4153537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56B4FD08-03AE-47E1-9F17-CBEDCFC6B247}" type="slidenum">
              <a:rPr kumimoji="0" lang="en-SG"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54</a:t>
            </a:fld>
            <a:endParaRPr kumimoji="0" lang="en-SG"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0086387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Source: https://</a:t>
            </a:r>
            <a:r>
              <a:rPr kumimoji="0" lang="en-US" sz="1200" b="0" i="0" u="none" strike="noStrike" kern="1200" cap="none" spc="0" normalizeH="0" baseline="0" noProof="0" dirty="0" err="1">
                <a:ln>
                  <a:noFill/>
                </a:ln>
                <a:solidFill>
                  <a:prstClr val="black"/>
                </a:solidFill>
                <a:effectLst/>
                <a:highlight>
                  <a:srgbClr val="FFFF00"/>
                </a:highlight>
                <a:uLnTx/>
                <a:uFillTx/>
                <a:latin typeface="Calibri" panose="020F0502020204030204"/>
                <a:ea typeface="+mn-ea"/>
                <a:cs typeface="+mn-cs"/>
              </a:rPr>
              <a:t>learn.microsoft.com</a:t>
            </a:r>
            <a:r>
              <a:rPr kumimoji="0" lang="en-US" sz="12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a:t>
            </a:r>
            <a:r>
              <a:rPr kumimoji="0" lang="en-US" sz="1200" b="0" i="0" u="none" strike="noStrike" kern="1200" cap="none" spc="0" normalizeH="0" baseline="0" noProof="0" dirty="0" err="1">
                <a:ln>
                  <a:noFill/>
                </a:ln>
                <a:solidFill>
                  <a:prstClr val="black"/>
                </a:solidFill>
                <a:effectLst/>
                <a:highlight>
                  <a:srgbClr val="FFFF00"/>
                </a:highlight>
                <a:uLnTx/>
                <a:uFillTx/>
                <a:latin typeface="Calibri" panose="020F0502020204030204"/>
                <a:ea typeface="+mn-ea"/>
                <a:cs typeface="+mn-cs"/>
              </a:rPr>
              <a:t>en</a:t>
            </a:r>
            <a:r>
              <a:rPr kumimoji="0" lang="en-US" sz="12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-us/azure/architecture/example-scenario/apps/deploy-</a:t>
            </a:r>
            <a:r>
              <a:rPr kumimoji="0" lang="en-US" sz="1200" b="0" i="0" u="none" strike="noStrike" kern="1200" cap="none" spc="0" normalizeH="0" baseline="0" noProof="0" dirty="0" err="1">
                <a:ln>
                  <a:noFill/>
                </a:ln>
                <a:solidFill>
                  <a:prstClr val="black"/>
                </a:solidFill>
                <a:effectLst/>
                <a:highlight>
                  <a:srgbClr val="FFFF00"/>
                </a:highlight>
                <a:uLnTx/>
                <a:uFillTx/>
                <a:latin typeface="Calibri" panose="020F0502020204030204"/>
                <a:ea typeface="+mn-ea"/>
                <a:cs typeface="+mn-cs"/>
              </a:rPr>
              <a:t>ibm</a:t>
            </a:r>
            <a:r>
              <a:rPr kumimoji="0" lang="en-US" sz="12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a:t>
            </a:r>
            <a:r>
              <a:rPr kumimoji="0" lang="en-US" sz="1200" b="0" i="0" u="none" strike="noStrike" kern="1200" cap="none" spc="0" normalizeH="0" baseline="0" noProof="0" dirty="0" err="1">
                <a:ln>
                  <a:noFill/>
                </a:ln>
                <a:solidFill>
                  <a:prstClr val="black"/>
                </a:solidFill>
                <a:effectLst/>
                <a:highlight>
                  <a:srgbClr val="FFFF00"/>
                </a:highlight>
                <a:uLnTx/>
                <a:uFillTx/>
                <a:latin typeface="Calibri" panose="020F0502020204030204"/>
                <a:ea typeface="+mn-ea"/>
                <a:cs typeface="+mn-cs"/>
              </a:rPr>
              <a:t>maximo</a:t>
            </a:r>
            <a:r>
              <a:rPr kumimoji="0" lang="en-US" sz="12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-application-suite</a:t>
            </a:r>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56B4FD08-03AE-47E1-9F17-CBEDCFC6B247}" type="slidenum">
              <a:rPr kumimoji="0" lang="en-SG"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55</a:t>
            </a:fld>
            <a:endParaRPr kumimoji="0" lang="en-SG"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6945489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56B4FD08-03AE-47E1-9F17-CBEDCFC6B247}" type="slidenum">
              <a:rPr kumimoji="0" lang="en-SG"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56</a:t>
            </a:fld>
            <a:endParaRPr kumimoji="0" lang="en-SG"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3779630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56B4FD08-03AE-47E1-9F17-CBEDCFC6B247}" type="slidenum">
              <a:rPr kumimoji="0" lang="en-SG"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57</a:t>
            </a:fld>
            <a:endParaRPr kumimoji="0" lang="en-SG"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4735850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SG" dirty="0"/>
          </a:p>
        </p:txBody>
      </p:sp>
      <p:sp>
        <p:nvSpPr>
          <p:cNvPr id="4" name="Slide Number Placeholder 3"/>
          <p:cNvSpPr>
            <a:spLocks noGrp="1"/>
          </p:cNvSpPr>
          <p:nvPr>
            <p:ph type="sldNum" sz="quarter" idx="5"/>
          </p:nvPr>
        </p:nvSpPr>
        <p:spPr/>
        <p:txBody>
          <a:bodyPr/>
          <a:lstStyle/>
          <a:p>
            <a:fld id="{0926A92B-4FFD-9749-B3C6-3AB434E28639}" type="slidenum">
              <a:rPr lang="en-US" smtClean="0"/>
              <a:t>4</a:t>
            </a:fld>
            <a:endParaRPr lang="en-US"/>
          </a:p>
        </p:txBody>
      </p:sp>
    </p:spTree>
    <p:extLst>
      <p:ext uri="{BB962C8B-B14F-4D97-AF65-F5344CB8AC3E}">
        <p14:creationId xmlns:p14="http://schemas.microsoft.com/office/powerpoint/2010/main" val="6630222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Owner : CSC </a:t>
            </a:r>
          </a:p>
          <a:p>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56B4FD08-03AE-47E1-9F17-CBEDCFC6B247}" type="slidenum">
              <a:rPr kumimoji="0" lang="en-SG"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58</a:t>
            </a:fld>
            <a:endParaRPr kumimoji="0" lang="en-SG"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7515067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SG" sz="1200" kern="100" dirty="0">
                <a:effectLst/>
                <a:latin typeface="Calibri" panose="020F0502020204030204" pitchFamily="34" charset="0"/>
                <a:ea typeface="Calibri" panose="020F0502020204030204" pitchFamily="34" charset="0"/>
                <a:cs typeface="Times New Roman" panose="02020603050405020304" pitchFamily="18" charset="0"/>
              </a:rPr>
              <a:t>Maximo was an IBM Acquisition in 2006. Current version of Maximo Application Suite as its called now is 8.10.x. 8.x version of Maximo is a complete new architecture built on Redhat OpenShift released in June 2020. Hence this is a continuous delivery-based product and we keep getting new versions every quarter. Last Version of traditional Maximo EAM was 7.6.x. </a:t>
            </a:r>
          </a:p>
          <a:p>
            <a:pPr algn="l"/>
            <a:r>
              <a:rPr lang="en-SG" sz="1200" kern="100" dirty="0">
                <a:effectLst/>
                <a:latin typeface="Calibri" panose="020F0502020204030204" pitchFamily="34" charset="0"/>
                <a:ea typeface="Calibri" panose="020F0502020204030204" pitchFamily="34" charset="0"/>
                <a:cs typeface="Times New Roman" panose="02020603050405020304" pitchFamily="18" charset="0"/>
              </a:rPr>
              <a:t> </a:t>
            </a:r>
          </a:p>
          <a:p>
            <a:pPr algn="l"/>
            <a:r>
              <a:rPr lang="en-SG" sz="1200" kern="100" dirty="0">
                <a:effectLst/>
                <a:latin typeface="Calibri" panose="020F0502020204030204" pitchFamily="34" charset="0"/>
                <a:ea typeface="Calibri" panose="020F0502020204030204" pitchFamily="34" charset="0"/>
                <a:cs typeface="Times New Roman" panose="02020603050405020304" pitchFamily="18" charset="0"/>
              </a:rPr>
              <a:t>Roughly there are approx. 3000+ installs of Maximo and from a service perse, there are lots of implementation partners. IBM Consulting has a strong presence of implementation experience, and the team is part of FSCT (Finance and Supply Chain Transformation) Service Line under BTS Growth Platform.</a:t>
            </a:r>
          </a:p>
          <a:p>
            <a:pPr algn="l"/>
            <a:r>
              <a:rPr lang="en-SG" sz="1200" kern="100" dirty="0">
                <a:effectLst/>
                <a:latin typeface="Calibri" panose="020F0502020204030204" pitchFamily="34" charset="0"/>
                <a:ea typeface="Calibri" panose="020F0502020204030204" pitchFamily="34" charset="0"/>
                <a:cs typeface="Times New Roman" panose="02020603050405020304" pitchFamily="18" charset="0"/>
              </a:rPr>
              <a:t> </a:t>
            </a:r>
          </a:p>
          <a:p>
            <a:pPr algn="l"/>
            <a:r>
              <a:rPr lang="en-SG" sz="1200" kern="100" dirty="0">
                <a:effectLst/>
                <a:latin typeface="Calibri" panose="020F0502020204030204" pitchFamily="34" charset="0"/>
                <a:ea typeface="Calibri" panose="020F0502020204030204" pitchFamily="34" charset="0"/>
                <a:cs typeface="Times New Roman" panose="02020603050405020304" pitchFamily="18" charset="0"/>
              </a:rPr>
              <a:t>Post Covid, there has been a consistent uptick in APAC for greenfield implementations of MAS 8.x based solutions. Similar trend now has started in EMEA and Americas. Hence we are now curating a prescriptive solution guidance for all the CSLs based on the learnings from many deals we have solutioned so far.</a:t>
            </a:r>
          </a:p>
          <a:p>
            <a:endParaRPr lang="en-SG" dirty="0"/>
          </a:p>
        </p:txBody>
      </p:sp>
      <p:sp>
        <p:nvSpPr>
          <p:cNvPr id="4" name="Slide Number Placeholder 3"/>
          <p:cNvSpPr>
            <a:spLocks noGrp="1"/>
          </p:cNvSpPr>
          <p:nvPr>
            <p:ph type="sldNum" sz="quarter" idx="5"/>
          </p:nvPr>
        </p:nvSpPr>
        <p:spPr/>
        <p:txBody>
          <a:bodyPr/>
          <a:lstStyle/>
          <a:p>
            <a:fld id="{0926A92B-4FFD-9749-B3C6-3AB434E28639}" type="slidenum">
              <a:rPr lang="en-US" smtClean="0"/>
              <a:t>7</a:t>
            </a:fld>
            <a:endParaRPr lang="en-US"/>
          </a:p>
        </p:txBody>
      </p:sp>
    </p:spTree>
    <p:extLst>
      <p:ext uri="{BB962C8B-B14F-4D97-AF65-F5344CB8AC3E}">
        <p14:creationId xmlns:p14="http://schemas.microsoft.com/office/powerpoint/2010/main" val="1467075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en-US" dirty="0"/>
              <a:t>It is also important to understand that Maximo Manage is essentially a ‘suite within a suite’. This slide shows all the applications clients have access to through Maximo Application Suite (MAS). </a:t>
            </a:r>
          </a:p>
          <a:p>
            <a:endParaRPr lang="en-US" dirty="0"/>
          </a:p>
          <a:p>
            <a:r>
              <a:rPr lang="en-US" b="1" dirty="0"/>
              <a:t>NOTE: </a:t>
            </a:r>
            <a:r>
              <a:rPr lang="en-US" dirty="0"/>
              <a:t>The MAS Add-On Parts are a separate product IDs (PID) and must be procured separately if used within MAS. These are integrated solutions, with separate commercial requirements based on third-party royalty agreements.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10</a:t>
            </a:fld>
            <a:endParaRPr lang="en-US" dirty="0"/>
          </a:p>
        </p:txBody>
      </p:sp>
    </p:spTree>
    <p:extLst>
      <p:ext uri="{BB962C8B-B14F-4D97-AF65-F5344CB8AC3E}">
        <p14:creationId xmlns:p14="http://schemas.microsoft.com/office/powerpoint/2010/main" val="319381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926A92B-4FFD-9749-B3C6-3AB434E28639}" type="slidenum">
              <a:rPr lang="en-US" smtClean="0"/>
              <a:t>12</a:t>
            </a:fld>
            <a:endParaRPr lang="en-US"/>
          </a:p>
        </p:txBody>
      </p:sp>
    </p:spTree>
    <p:extLst>
      <p:ext uri="{BB962C8B-B14F-4D97-AF65-F5344CB8AC3E}">
        <p14:creationId xmlns:p14="http://schemas.microsoft.com/office/powerpoint/2010/main" val="2227893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6E2E38B8-B0B4-AD41-AC6E-B781F46A9FD3}" type="slidenum">
              <a:rPr kumimoji="0" lang="en-US"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19</a:t>
            </a:fld>
            <a:endParaRPr kumimoji="0" lang="en-US" sz="9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4"/>
          </p:nvPr>
        </p:nvSpPr>
        <p:spPr/>
        <p:txBody>
          <a:bodyPr/>
          <a:lstStyle/>
          <a:p>
            <a:pPr marL="0" marR="0" lvl="0" indent="0" algn="l" defTabSz="990600" rtl="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t>Group Name / DOC ID / Month XX, 2019 / © 2019 IBM Corporation</a:t>
            </a:r>
            <a:endParaRPr kumimoji="0" lang="en-US" sz="9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8116668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6E2E38B8-B0B4-AD41-AC6E-B781F46A9FD3}" type="slidenum">
              <a:rPr kumimoji="0" lang="en-US"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23</a:t>
            </a:fld>
            <a:endParaRPr kumimoji="0" lang="en-US" sz="9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5" name="Footer Placeholder 4"/>
          <p:cNvSpPr>
            <a:spLocks noGrp="1"/>
          </p:cNvSpPr>
          <p:nvPr>
            <p:ph type="ftr" sz="quarter" idx="4"/>
          </p:nvPr>
        </p:nvSpPr>
        <p:spPr/>
        <p:txBody>
          <a:bodyPr/>
          <a:lstStyle/>
          <a:p>
            <a:pPr marL="0" marR="0" lvl="0" indent="0" algn="l" defTabSz="990600" rtl="0" eaLnBrk="1" fontAlgn="base" latinLnBrk="0" hangingPunct="1">
              <a:lnSpc>
                <a:spcPct val="100000"/>
              </a:lnSpc>
              <a:spcBef>
                <a:spcPct val="0"/>
              </a:spcBef>
              <a:spcAft>
                <a:spcPct val="0"/>
              </a:spcAft>
              <a:buClrTx/>
              <a:buSzTx/>
              <a:buFontTx/>
              <a:buNone/>
              <a:tabLst/>
              <a:defRPr/>
            </a:pPr>
            <a:r>
              <a:rPr kumimoji="0" lang="en-US"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t>Group Name / DOC ID / Month XX, 2019 / © 2019 IBM Corporation</a:t>
            </a:r>
            <a:endParaRPr kumimoji="0" lang="en-US" sz="9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8603270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noProof="0" dirty="0"/>
              <a:t>Hosting Options</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noProof="0" dirty="0"/>
              <a:t>As the MAS is built on OpenShift, the choice of hosting location is dependent on client’s overall needs. It is recommended to use public clouds if IBM has the liberty to choose a hosting location and always start with IBM Cloud Offerings.</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noProof="0" dirty="0"/>
              <a:t>Storage</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noProof="0" dirty="0"/>
              <a:t>Maximo requires “</a:t>
            </a:r>
            <a:r>
              <a:rPr lang="en-US" sz="1200" b="0" noProof="0" dirty="0" err="1"/>
              <a:t>ReadWriteOnce</a:t>
            </a:r>
            <a:r>
              <a:rPr lang="en-US" sz="1200" b="0" noProof="0" dirty="0"/>
              <a:t>”. With this requirement any block storage or file storage can be used. SDS solutions such as ODF may be explored if there is a need for stringent HA requirements with SLAs.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b="0" noProof="0" dirty="0"/>
          </a:p>
          <a:p>
            <a:endParaRPr lang="en-US" dirty="0"/>
          </a:p>
        </p:txBody>
      </p:sp>
      <p:sp>
        <p:nvSpPr>
          <p:cNvPr id="4" name="Footer Placeholder 3"/>
          <p:cNvSpPr>
            <a:spLocks noGrp="1"/>
          </p:cNvSpPr>
          <p:nvPr>
            <p:ph type="ftr" sz="quarter" idx="4"/>
          </p:nvPr>
        </p:nvSpPr>
        <p:spPr/>
        <p:txBody>
          <a:bodyPr/>
          <a:lstStyle/>
          <a:p>
            <a:pPr marL="0" marR="0" lvl="0" indent="0" algn="l" defTabSz="990600" rtl="0" eaLnBrk="1" fontAlgn="base" latinLnBrk="0" hangingPunct="1">
              <a:lnSpc>
                <a:spcPct val="100000"/>
              </a:lnSpc>
              <a:spcBef>
                <a:spcPct val="0"/>
              </a:spcBef>
              <a:spcAft>
                <a:spcPct val="0"/>
              </a:spcAft>
              <a:buClrTx/>
              <a:buSzTx/>
              <a:buFontTx/>
              <a:buNone/>
              <a:tabLst/>
              <a:defRPr/>
            </a:pPr>
            <a:r>
              <a:rPr kumimoji="0" lang="en-AU"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t>IBM Confidential</a:t>
            </a:r>
          </a:p>
        </p:txBody>
      </p:sp>
      <p:sp>
        <p:nvSpPr>
          <p:cNvPr id="5" name="Slide Number Placeholder 4"/>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6814AFF1-1F31-48CC-9BA4-727433E33616}" type="slidenum">
              <a:rPr kumimoji="0" lang="en-AU"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30</a:t>
            </a:fld>
            <a:endParaRPr kumimoji="0" lang="en-AU"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349203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noProof="0" dirty="0"/>
              <a:t>Hosting Options</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noProof="0" dirty="0"/>
              <a:t>As the MAS is built on OpenShift, the choice of hosting location is dependent on client’s overall needs. It is recommended to use public clouds if IBM has the liberty to choose a hosting location and always start with IBM Cloud Offerings.</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noProof="0" dirty="0"/>
              <a:t>Storage</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noProof="0" dirty="0"/>
              <a:t>Maximo requires “</a:t>
            </a:r>
            <a:r>
              <a:rPr lang="en-US" sz="1200" b="0" noProof="0" dirty="0" err="1"/>
              <a:t>ReadWriteOnce</a:t>
            </a:r>
            <a:r>
              <a:rPr lang="en-US" sz="1200" b="0" noProof="0" dirty="0"/>
              <a:t>”. With this requirement any block storage or file storage can be used. SDS solutions such as ODF may be explored if there is a need for stringent HA requirements with SLAs.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b="0" noProof="0" dirty="0"/>
          </a:p>
          <a:p>
            <a:endParaRPr lang="en-US" dirty="0"/>
          </a:p>
        </p:txBody>
      </p:sp>
      <p:sp>
        <p:nvSpPr>
          <p:cNvPr id="4" name="Footer Placeholder 3"/>
          <p:cNvSpPr>
            <a:spLocks noGrp="1"/>
          </p:cNvSpPr>
          <p:nvPr>
            <p:ph type="ftr" sz="quarter" idx="4"/>
          </p:nvPr>
        </p:nvSpPr>
        <p:spPr/>
        <p:txBody>
          <a:bodyPr/>
          <a:lstStyle/>
          <a:p>
            <a:pPr marL="0" marR="0" lvl="0" indent="0" algn="l" defTabSz="990600" rtl="0" eaLnBrk="1" fontAlgn="base" latinLnBrk="0" hangingPunct="1">
              <a:lnSpc>
                <a:spcPct val="100000"/>
              </a:lnSpc>
              <a:spcBef>
                <a:spcPct val="0"/>
              </a:spcBef>
              <a:spcAft>
                <a:spcPct val="0"/>
              </a:spcAft>
              <a:buClrTx/>
              <a:buSzTx/>
              <a:buFontTx/>
              <a:buNone/>
              <a:tabLst/>
              <a:defRPr/>
            </a:pPr>
            <a:r>
              <a:rPr kumimoji="0" lang="en-AU"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t>IBM Confidential</a:t>
            </a:r>
          </a:p>
        </p:txBody>
      </p:sp>
      <p:sp>
        <p:nvSpPr>
          <p:cNvPr id="5" name="Slide Number Placeholder 4"/>
          <p:cNvSpPr>
            <a:spLocks noGrp="1"/>
          </p:cNvSpPr>
          <p:nvPr>
            <p:ph type="sldNum" sz="quarter" idx="5"/>
          </p:nvPr>
        </p:nvSpPr>
        <p:spPr/>
        <p:txBody>
          <a:bodyPr/>
          <a:lstStyle/>
          <a:p>
            <a:pPr marL="0" marR="0" lvl="0" indent="0" algn="r" defTabSz="990600" rtl="0" eaLnBrk="1" fontAlgn="base" latinLnBrk="0" hangingPunct="1">
              <a:lnSpc>
                <a:spcPct val="100000"/>
              </a:lnSpc>
              <a:spcBef>
                <a:spcPct val="0"/>
              </a:spcBef>
              <a:spcAft>
                <a:spcPct val="0"/>
              </a:spcAft>
              <a:buClrTx/>
              <a:buSzTx/>
              <a:buFontTx/>
              <a:buNone/>
              <a:tabLst/>
              <a:defRPr/>
            </a:pPr>
            <a:fld id="{6814AFF1-1F31-48CC-9BA4-727433E33616}" type="slidenum">
              <a:rPr kumimoji="0" lang="en-AU" sz="9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90600" rtl="0" eaLnBrk="1" fontAlgn="base" latinLnBrk="0" hangingPunct="1">
                <a:lnSpc>
                  <a:spcPct val="100000"/>
                </a:lnSpc>
                <a:spcBef>
                  <a:spcPct val="0"/>
                </a:spcBef>
                <a:spcAft>
                  <a:spcPct val="0"/>
                </a:spcAft>
                <a:buClrTx/>
                <a:buSzTx/>
                <a:buFontTx/>
                <a:buNone/>
                <a:tabLst/>
                <a:defRPr/>
              </a:pPr>
              <a:t>31</a:t>
            </a:fld>
            <a:endParaRPr kumimoji="0" lang="en-AU" sz="9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925013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1000" y="571500"/>
            <a:ext cx="11430000" cy="952500"/>
          </a:xfrm>
        </p:spPr>
        <p:txBody>
          <a:bodyPr>
            <a:noAutofit/>
          </a:bodyPr>
          <a:lstStyle>
            <a:lvl1pPr>
              <a:defRPr>
                <a:latin typeface="IBM Plex Sans" charset="0"/>
                <a:ea typeface="IBM Plex Sans" charset="0"/>
                <a:cs typeface="IBM Plex Sans" charset="0"/>
              </a:defRPr>
            </a:lvl1pPr>
          </a:lstStyle>
          <a:p>
            <a:r>
              <a:rPr lang="en-US" dirty="0"/>
              <a:t>Click to edit Master title style</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latin typeface="IBM Plex Sans" charset="0"/>
                <a:ea typeface="IBM Plex Sans" charset="0"/>
                <a:cs typeface="IBM Plex Sans" charset="0"/>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24" name="Text Placeholder 23"/>
          <p:cNvSpPr>
            <a:spLocks noGrp="1"/>
          </p:cNvSpPr>
          <p:nvPr>
            <p:ph type="body" sz="quarter" idx="12" hasCustomPrompt="1"/>
          </p:nvPr>
        </p:nvSpPr>
        <p:spPr>
          <a:xfrm>
            <a:off x="379048" y="6118860"/>
            <a:ext cx="5486400" cy="381000"/>
          </a:xfrm>
        </p:spPr>
        <p:txBody>
          <a:bodyPr tIns="0" anchor="b"/>
          <a:lstStyle>
            <a:lvl1pPr>
              <a:defRPr sz="667" b="0">
                <a:solidFill>
                  <a:schemeClr val="bg2">
                    <a:alpha val="70000"/>
                  </a:schemeClr>
                </a:solidFill>
                <a:latin typeface="IBM Plex Sans" charset="0"/>
                <a:ea typeface="IBM Plex Sans" charset="0"/>
                <a:cs typeface="IBM Plex Sans" charset="0"/>
              </a:defRPr>
            </a:lvl1pPr>
            <a:lvl2pPr>
              <a:defRPr sz="750"/>
            </a:lvl2pPr>
            <a:lvl3pPr>
              <a:defRPr sz="750"/>
            </a:lvl3pPr>
            <a:lvl4pPr>
              <a:defRPr sz="750"/>
            </a:lvl4pPr>
            <a:lvl5pPr>
              <a:defRPr sz="750"/>
            </a:lvl5pPr>
          </a:lstStyle>
          <a:p>
            <a:pPr lvl="0"/>
            <a:r>
              <a:rPr lang="en-US" dirty="0"/>
              <a:t>Source: Edit source here</a:t>
            </a:r>
          </a:p>
        </p:txBody>
      </p:sp>
      <p:sp>
        <p:nvSpPr>
          <p:cNvPr id="124" name="Content Placeholder 2"/>
          <p:cNvSpPr>
            <a:spLocks noGrp="1"/>
          </p:cNvSpPr>
          <p:nvPr>
            <p:ph idx="1"/>
          </p:nvPr>
        </p:nvSpPr>
        <p:spPr>
          <a:xfrm>
            <a:off x="379048"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5" name="Content Placeholder 2"/>
          <p:cNvSpPr>
            <a:spLocks noGrp="1"/>
          </p:cNvSpPr>
          <p:nvPr>
            <p:ph idx="13"/>
          </p:nvPr>
        </p:nvSpPr>
        <p:spPr>
          <a:xfrm>
            <a:off x="6324600"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2043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2-8_Title and Cont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1000" y="1714500"/>
            <a:ext cx="2476500" cy="3048000"/>
          </a:xfrm>
        </p:spPr>
        <p:txBody>
          <a:bodyPr tIns="228600">
            <a:noAutofit/>
          </a:bodyPr>
          <a:lstStyle/>
          <a:p>
            <a:r>
              <a:rPr lang="en-US" dirty="0"/>
              <a:t>Click to edit Master title style</a:t>
            </a:r>
          </a:p>
        </p:txBody>
      </p:sp>
      <p:sp>
        <p:nvSpPr>
          <p:cNvPr id="5" name="Text Placeholder 4"/>
          <p:cNvSpPr>
            <a:spLocks noGrp="1"/>
          </p:cNvSpPr>
          <p:nvPr>
            <p:ph type="body" sz="quarter" idx="11"/>
          </p:nvPr>
        </p:nvSpPr>
        <p:spPr>
          <a:xfrm>
            <a:off x="381000" y="220980"/>
            <a:ext cx="2476500" cy="685800"/>
          </a:xfrm>
        </p:spPr>
        <p:txBody>
          <a:bodyPr tIns="0">
            <a:noAutofit/>
          </a:bodyPr>
          <a:lstStyle>
            <a:lvl1pPr>
              <a:defRPr sz="1333">
                <a:solidFill>
                  <a:schemeClr val="accent1">
                    <a:lumMod val="40000"/>
                    <a:lumOff val="60000"/>
                  </a:schemeClr>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3" name="Text Placeholder 23"/>
          <p:cNvSpPr>
            <a:spLocks noGrp="1"/>
          </p:cNvSpPr>
          <p:nvPr>
            <p:ph type="body" sz="quarter" idx="14" hasCustomPrompt="1"/>
          </p:nvPr>
        </p:nvSpPr>
        <p:spPr>
          <a:xfrm>
            <a:off x="381000" y="6096000"/>
            <a:ext cx="2514601" cy="40386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12" name="Content Placeholder 2"/>
          <p:cNvSpPr>
            <a:spLocks noGrp="1"/>
          </p:cNvSpPr>
          <p:nvPr>
            <p:ph idx="10"/>
          </p:nvPr>
        </p:nvSpPr>
        <p:spPr>
          <a:xfrm>
            <a:off x="6223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idx="12"/>
          </p:nvPr>
        </p:nvSpPr>
        <p:spPr>
          <a:xfrm>
            <a:off x="3302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p:cNvSpPr>
            <a:spLocks noGrp="1"/>
          </p:cNvSpPr>
          <p:nvPr>
            <p:ph idx="13"/>
          </p:nvPr>
        </p:nvSpPr>
        <p:spPr>
          <a:xfrm>
            <a:off x="9144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0841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7_Title and Content">
    <p:spTree>
      <p:nvGrpSpPr>
        <p:cNvPr id="1" name=""/>
        <p:cNvGrpSpPr/>
        <p:nvPr/>
      </p:nvGrpSpPr>
      <p:grpSpPr>
        <a:xfrm>
          <a:off x="0" y="0"/>
          <a:ext cx="0" cy="0"/>
          <a:chOff x="0" y="0"/>
          <a:chExt cx="0" cy="0"/>
        </a:xfrm>
      </p:grpSpPr>
      <p:sp>
        <p:nvSpPr>
          <p:cNvPr id="4" name="Rectangle 3"/>
          <p:cNvSpPr/>
          <p:nvPr userDrawn="1"/>
        </p:nvSpPr>
        <p:spPr>
          <a:xfrm>
            <a:off x="304800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latin typeface="Arial Regular" charset="0"/>
            </a:endParaRPr>
          </a:p>
        </p:txBody>
      </p:sp>
      <p:sp>
        <p:nvSpPr>
          <p:cNvPr id="2" name="Title 1"/>
          <p:cNvSpPr>
            <a:spLocks noGrp="1"/>
          </p:cNvSpPr>
          <p:nvPr>
            <p:ph type="title"/>
          </p:nvPr>
        </p:nvSpPr>
        <p:spPr>
          <a:xfrm>
            <a:off x="381000" y="1714500"/>
            <a:ext cx="2476500" cy="3048000"/>
          </a:xfrm>
        </p:spPr>
        <p:txBody>
          <a:bodyPr tIns="228600">
            <a:noAutofit/>
          </a:bodyPr>
          <a:lstStyle/>
          <a:p>
            <a:r>
              <a:rPr lang="en-US" dirty="0"/>
              <a:t>Click to edit Master title style</a:t>
            </a:r>
          </a:p>
        </p:txBody>
      </p:sp>
      <p:sp>
        <p:nvSpPr>
          <p:cNvPr id="5" name="Text Placeholder 4"/>
          <p:cNvSpPr>
            <a:spLocks noGrp="1"/>
          </p:cNvSpPr>
          <p:nvPr>
            <p:ph type="body" sz="quarter" idx="11"/>
          </p:nvPr>
        </p:nvSpPr>
        <p:spPr>
          <a:xfrm>
            <a:off x="381000" y="220980"/>
            <a:ext cx="2476500" cy="6858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3" name="Text Placeholder 23"/>
          <p:cNvSpPr>
            <a:spLocks noGrp="1"/>
          </p:cNvSpPr>
          <p:nvPr>
            <p:ph type="body" sz="quarter" idx="14" hasCustomPrompt="1"/>
          </p:nvPr>
        </p:nvSpPr>
        <p:spPr>
          <a:xfrm>
            <a:off x="381000" y="6096000"/>
            <a:ext cx="2514600" cy="40386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19" name="Content Placeholder 2"/>
          <p:cNvSpPr>
            <a:spLocks noGrp="1"/>
          </p:cNvSpPr>
          <p:nvPr>
            <p:ph idx="10"/>
          </p:nvPr>
        </p:nvSpPr>
        <p:spPr>
          <a:xfrm>
            <a:off x="6223000" y="1714500"/>
            <a:ext cx="2667000" cy="4381500"/>
          </a:xfrm>
        </p:spPr>
        <p:txBody>
          <a:bodyPr lIns="0" tIns="228600" r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302000" y="1714500"/>
            <a:ext cx="2667000" cy="4381500"/>
          </a:xfrm>
        </p:spPr>
        <p:txBody>
          <a:bodyPr lIns="0" tIns="228600" r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9144000" y="1714500"/>
            <a:ext cx="2667000" cy="4381500"/>
          </a:xfrm>
        </p:spPr>
        <p:txBody>
          <a:bodyPr lIns="0" tIns="228600" r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lide Number Placeholder 2">
            <a:extLst>
              <a:ext uri="{FF2B5EF4-FFF2-40B4-BE49-F238E27FC236}">
                <a16:creationId xmlns:a16="http://schemas.microsoft.com/office/drawing/2014/main" id="{BFA6A3D5-6BCF-4B00-8BF3-2F8A98E0CEF2}"/>
              </a:ext>
            </a:extLst>
          </p:cNvPr>
          <p:cNvSpPr txBox="1">
            <a:spLocks/>
          </p:cNvSpPr>
          <p:nvPr userDrawn="1"/>
        </p:nvSpPr>
        <p:spPr>
          <a:xfrm>
            <a:off x="11537552" y="6578160"/>
            <a:ext cx="273233" cy="182542"/>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fld id="{3FD999D4-B456-9943-89B7-30D56181CE18}" type="slidenum">
              <a:rPr lang="en-US" sz="667" b="0" i="0" smtClean="0">
                <a:solidFill>
                  <a:schemeClr val="bg2">
                    <a:lumMod val="65000"/>
                  </a:schemeClr>
                </a:solidFill>
                <a:latin typeface="IBM Plex Sans" charset="0"/>
                <a:ea typeface="IBM Plex Sans" charset="0"/>
                <a:cs typeface="IBM Plex Sans" charset="0"/>
              </a:rPr>
              <a:pPr algn="r"/>
              <a:t>‹#›</a:t>
            </a:fld>
            <a:endParaRPr lang="en-US" sz="667" b="0" i="0" dirty="0">
              <a:solidFill>
                <a:schemeClr val="bg2">
                  <a:lumMod val="65000"/>
                </a:schemeClr>
              </a:solidFill>
              <a:latin typeface="IBM Plex Sans" charset="0"/>
              <a:ea typeface="IBM Plex Sans" charset="0"/>
              <a:cs typeface="IBM Plex Sans" charset="0"/>
            </a:endParaRPr>
          </a:p>
        </p:txBody>
      </p:sp>
    </p:spTree>
    <p:extLst>
      <p:ext uri="{BB962C8B-B14F-4D97-AF65-F5344CB8AC3E}">
        <p14:creationId xmlns:p14="http://schemas.microsoft.com/office/powerpoint/2010/main" val="2725554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8_Title and Content">
    <p:spTree>
      <p:nvGrpSpPr>
        <p:cNvPr id="1" name=""/>
        <p:cNvGrpSpPr/>
        <p:nvPr/>
      </p:nvGrpSpPr>
      <p:grpSpPr>
        <a:xfrm>
          <a:off x="0" y="0"/>
          <a:ext cx="0" cy="0"/>
          <a:chOff x="0" y="0"/>
          <a:chExt cx="0" cy="0"/>
        </a:xfrm>
      </p:grpSpPr>
      <p:sp>
        <p:nvSpPr>
          <p:cNvPr id="4" name="Rectangle 3"/>
          <p:cNvSpPr/>
          <p:nvPr userDrawn="1"/>
        </p:nvSpPr>
        <p:spPr>
          <a:xfrm>
            <a:off x="3048000" y="0"/>
            <a:ext cx="9144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latin typeface="Arial Regular" charset="0"/>
            </a:endParaRPr>
          </a:p>
        </p:txBody>
      </p:sp>
      <p:sp>
        <p:nvSpPr>
          <p:cNvPr id="2" name="Title 1"/>
          <p:cNvSpPr>
            <a:spLocks noGrp="1"/>
          </p:cNvSpPr>
          <p:nvPr>
            <p:ph type="title"/>
          </p:nvPr>
        </p:nvSpPr>
        <p:spPr>
          <a:xfrm>
            <a:off x="381000" y="1714500"/>
            <a:ext cx="2476500" cy="3048000"/>
          </a:xfrm>
        </p:spPr>
        <p:txBody>
          <a:bodyPr tIns="228600">
            <a:noAutofit/>
          </a:bodyPr>
          <a:lstStyle/>
          <a:p>
            <a:r>
              <a:rPr lang="en-US" dirty="0"/>
              <a:t>Click to edit Master title style</a:t>
            </a:r>
          </a:p>
        </p:txBody>
      </p:sp>
      <p:sp>
        <p:nvSpPr>
          <p:cNvPr id="5" name="Text Placeholder 4"/>
          <p:cNvSpPr>
            <a:spLocks noGrp="1"/>
          </p:cNvSpPr>
          <p:nvPr>
            <p:ph type="body" sz="quarter" idx="11"/>
          </p:nvPr>
        </p:nvSpPr>
        <p:spPr>
          <a:xfrm>
            <a:off x="381000" y="220980"/>
            <a:ext cx="2476500" cy="6858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3" name="Text Placeholder 23"/>
          <p:cNvSpPr>
            <a:spLocks noGrp="1"/>
          </p:cNvSpPr>
          <p:nvPr>
            <p:ph type="body" sz="quarter" idx="14" hasCustomPrompt="1"/>
          </p:nvPr>
        </p:nvSpPr>
        <p:spPr>
          <a:xfrm>
            <a:off x="381000" y="6096000"/>
            <a:ext cx="2514601" cy="40386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12" name="Content Placeholder 2"/>
          <p:cNvSpPr>
            <a:spLocks noGrp="1"/>
          </p:cNvSpPr>
          <p:nvPr>
            <p:ph idx="10"/>
          </p:nvPr>
        </p:nvSpPr>
        <p:spPr>
          <a:xfrm>
            <a:off x="6223000" y="1714500"/>
            <a:ext cx="2667000" cy="4381500"/>
          </a:xfrm>
        </p:spPr>
        <p:txBody>
          <a:bodyPr lIns="0" tIns="228600" r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idx="12"/>
          </p:nvPr>
        </p:nvSpPr>
        <p:spPr>
          <a:xfrm>
            <a:off x="3302000" y="1714500"/>
            <a:ext cx="2667000" cy="4381500"/>
          </a:xfrm>
        </p:spPr>
        <p:txBody>
          <a:bodyPr lIns="0" tIns="228600" r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p:cNvSpPr>
            <a:spLocks noGrp="1"/>
          </p:cNvSpPr>
          <p:nvPr>
            <p:ph idx="13"/>
          </p:nvPr>
        </p:nvSpPr>
        <p:spPr>
          <a:xfrm>
            <a:off x="9144000" y="1714500"/>
            <a:ext cx="2667000" cy="4381500"/>
          </a:xfrm>
        </p:spPr>
        <p:txBody>
          <a:bodyPr lIns="0" tIns="228600" r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Slide Number Placeholder 2">
            <a:extLst>
              <a:ext uri="{FF2B5EF4-FFF2-40B4-BE49-F238E27FC236}">
                <a16:creationId xmlns:a16="http://schemas.microsoft.com/office/drawing/2014/main" id="{94F0BB8F-5A8A-4DAD-82AF-C1074DE8C4F3}"/>
              </a:ext>
            </a:extLst>
          </p:cNvPr>
          <p:cNvSpPr txBox="1">
            <a:spLocks/>
          </p:cNvSpPr>
          <p:nvPr userDrawn="1"/>
        </p:nvSpPr>
        <p:spPr>
          <a:xfrm>
            <a:off x="11537552" y="6578160"/>
            <a:ext cx="273233" cy="182542"/>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fld id="{3FD999D4-B456-9943-89B7-30D56181CE18}" type="slidenum">
              <a:rPr lang="en-US" sz="667" b="0" i="0" smtClean="0">
                <a:solidFill>
                  <a:schemeClr val="bg2">
                    <a:lumMod val="65000"/>
                  </a:schemeClr>
                </a:solidFill>
                <a:latin typeface="IBM Plex Sans" charset="0"/>
                <a:ea typeface="IBM Plex Sans" charset="0"/>
                <a:cs typeface="IBM Plex Sans" charset="0"/>
              </a:rPr>
              <a:pPr algn="r"/>
              <a:t>‹#›</a:t>
            </a:fld>
            <a:endParaRPr lang="en-US" sz="667" b="0" i="0" dirty="0">
              <a:solidFill>
                <a:schemeClr val="bg2">
                  <a:lumMod val="65000"/>
                </a:schemeClr>
              </a:solidFill>
              <a:latin typeface="IBM Plex Sans" charset="0"/>
              <a:ea typeface="IBM Plex Sans" charset="0"/>
              <a:cs typeface="IBM Plex Sans" charset="0"/>
            </a:endParaRPr>
          </a:p>
        </p:txBody>
      </p:sp>
    </p:spTree>
    <p:extLst>
      <p:ext uri="{BB962C8B-B14F-4D97-AF65-F5344CB8AC3E}">
        <p14:creationId xmlns:p14="http://schemas.microsoft.com/office/powerpoint/2010/main" val="34327522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2-7_Title and Content">
    <p:spTree>
      <p:nvGrpSpPr>
        <p:cNvPr id="1" name=""/>
        <p:cNvGrpSpPr/>
        <p:nvPr/>
      </p:nvGrpSpPr>
      <p:grpSpPr>
        <a:xfrm>
          <a:off x="0" y="0"/>
          <a:ext cx="0" cy="0"/>
          <a:chOff x="0" y="0"/>
          <a:chExt cx="0" cy="0"/>
        </a:xfrm>
      </p:grpSpPr>
      <p:sp>
        <p:nvSpPr>
          <p:cNvPr id="4" name="Rectangle 3"/>
          <p:cNvSpPr/>
          <p:nvPr userDrawn="1"/>
        </p:nvSpPr>
        <p:spPr>
          <a:xfrm>
            <a:off x="304800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latin typeface="Arial Regular" charset="0"/>
            </a:endParaRPr>
          </a:p>
        </p:txBody>
      </p:sp>
      <p:sp>
        <p:nvSpPr>
          <p:cNvPr id="2" name="Title 1"/>
          <p:cNvSpPr>
            <a:spLocks noGrp="1"/>
          </p:cNvSpPr>
          <p:nvPr>
            <p:ph type="title"/>
          </p:nvPr>
        </p:nvSpPr>
        <p:spPr>
          <a:xfrm>
            <a:off x="381000" y="1714500"/>
            <a:ext cx="2476500" cy="3048000"/>
          </a:xfrm>
        </p:spPr>
        <p:txBody>
          <a:bodyPr tIns="228600">
            <a:noAutofit/>
          </a:bodyPr>
          <a:lstStyle/>
          <a:p>
            <a:r>
              <a:rPr lang="en-US" dirty="0"/>
              <a:t>Click to edit Master title style</a:t>
            </a:r>
          </a:p>
        </p:txBody>
      </p:sp>
      <p:sp>
        <p:nvSpPr>
          <p:cNvPr id="5" name="Text Placeholder 4"/>
          <p:cNvSpPr>
            <a:spLocks noGrp="1"/>
          </p:cNvSpPr>
          <p:nvPr>
            <p:ph type="body" sz="quarter" idx="11"/>
          </p:nvPr>
        </p:nvSpPr>
        <p:spPr>
          <a:xfrm>
            <a:off x="381000" y="220980"/>
            <a:ext cx="2476500" cy="6858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3" name="Text Placeholder 23"/>
          <p:cNvSpPr>
            <a:spLocks noGrp="1"/>
          </p:cNvSpPr>
          <p:nvPr>
            <p:ph type="body" sz="quarter" idx="14" hasCustomPrompt="1"/>
          </p:nvPr>
        </p:nvSpPr>
        <p:spPr>
          <a:xfrm>
            <a:off x="381000" y="6096000"/>
            <a:ext cx="2514600" cy="40386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10" name="Slide Number Placeholder 2">
            <a:extLst>
              <a:ext uri="{FF2B5EF4-FFF2-40B4-BE49-F238E27FC236}">
                <a16:creationId xmlns:a16="http://schemas.microsoft.com/office/drawing/2014/main" id="{D7016424-72A9-48E4-95A9-A7997F275243}"/>
              </a:ext>
            </a:extLst>
          </p:cNvPr>
          <p:cNvSpPr txBox="1">
            <a:spLocks/>
          </p:cNvSpPr>
          <p:nvPr userDrawn="1"/>
        </p:nvSpPr>
        <p:spPr>
          <a:xfrm>
            <a:off x="11537552" y="6578160"/>
            <a:ext cx="273233" cy="182542"/>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fld id="{3FD999D4-B456-9943-89B7-30D56181CE18}" type="slidenum">
              <a:rPr lang="en-US" sz="667" b="0" i="0" smtClean="0">
                <a:solidFill>
                  <a:schemeClr val="bg2">
                    <a:lumMod val="65000"/>
                  </a:schemeClr>
                </a:solidFill>
                <a:latin typeface="IBM Plex Sans" charset="0"/>
                <a:ea typeface="IBM Plex Sans" charset="0"/>
                <a:cs typeface="IBM Plex Sans" charset="0"/>
              </a:rPr>
              <a:pPr algn="r"/>
              <a:t>‹#›</a:t>
            </a:fld>
            <a:endParaRPr lang="en-US" sz="667" b="0" i="0" dirty="0">
              <a:solidFill>
                <a:schemeClr val="bg2">
                  <a:lumMod val="65000"/>
                </a:schemeClr>
              </a:solidFill>
              <a:latin typeface="IBM Plex Sans" charset="0"/>
              <a:ea typeface="IBM Plex Sans" charset="0"/>
              <a:cs typeface="IBM Plex Sans" charset="0"/>
            </a:endParaRPr>
          </a:p>
        </p:txBody>
      </p:sp>
    </p:spTree>
    <p:extLst>
      <p:ext uri="{BB962C8B-B14F-4D97-AF65-F5344CB8AC3E}">
        <p14:creationId xmlns:p14="http://schemas.microsoft.com/office/powerpoint/2010/main" val="39517374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2-8_Title and Content">
    <p:spTree>
      <p:nvGrpSpPr>
        <p:cNvPr id="1" name=""/>
        <p:cNvGrpSpPr/>
        <p:nvPr/>
      </p:nvGrpSpPr>
      <p:grpSpPr>
        <a:xfrm>
          <a:off x="0" y="0"/>
          <a:ext cx="0" cy="0"/>
          <a:chOff x="0" y="0"/>
          <a:chExt cx="0" cy="0"/>
        </a:xfrm>
      </p:grpSpPr>
      <p:sp>
        <p:nvSpPr>
          <p:cNvPr id="4" name="Rectangle 3"/>
          <p:cNvSpPr/>
          <p:nvPr userDrawn="1"/>
        </p:nvSpPr>
        <p:spPr>
          <a:xfrm>
            <a:off x="3048000" y="0"/>
            <a:ext cx="9144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latin typeface="Arial Regular" charset="0"/>
            </a:endParaRPr>
          </a:p>
        </p:txBody>
      </p:sp>
      <p:sp>
        <p:nvSpPr>
          <p:cNvPr id="2" name="Title 1"/>
          <p:cNvSpPr>
            <a:spLocks noGrp="1"/>
          </p:cNvSpPr>
          <p:nvPr>
            <p:ph type="title"/>
          </p:nvPr>
        </p:nvSpPr>
        <p:spPr>
          <a:xfrm>
            <a:off x="381000" y="1714500"/>
            <a:ext cx="2476500" cy="3048000"/>
          </a:xfrm>
        </p:spPr>
        <p:txBody>
          <a:bodyPr tIns="228600">
            <a:noAutofit/>
          </a:bodyPr>
          <a:lstStyle/>
          <a:p>
            <a:r>
              <a:rPr lang="en-US" dirty="0"/>
              <a:t>Click to edit Master title style</a:t>
            </a:r>
          </a:p>
        </p:txBody>
      </p:sp>
      <p:sp>
        <p:nvSpPr>
          <p:cNvPr id="5" name="Text Placeholder 4"/>
          <p:cNvSpPr>
            <a:spLocks noGrp="1"/>
          </p:cNvSpPr>
          <p:nvPr>
            <p:ph type="body" sz="quarter" idx="11"/>
          </p:nvPr>
        </p:nvSpPr>
        <p:spPr>
          <a:xfrm>
            <a:off x="381000" y="220980"/>
            <a:ext cx="2476500" cy="6858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3" name="Text Placeholder 23"/>
          <p:cNvSpPr>
            <a:spLocks noGrp="1"/>
          </p:cNvSpPr>
          <p:nvPr>
            <p:ph type="body" sz="quarter" idx="14" hasCustomPrompt="1"/>
          </p:nvPr>
        </p:nvSpPr>
        <p:spPr>
          <a:xfrm>
            <a:off x="381000" y="6096000"/>
            <a:ext cx="2514601" cy="40386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10" name="Slide Number Placeholder 2">
            <a:extLst>
              <a:ext uri="{FF2B5EF4-FFF2-40B4-BE49-F238E27FC236}">
                <a16:creationId xmlns:a16="http://schemas.microsoft.com/office/drawing/2014/main" id="{5CA79A30-2BB7-489F-9BA5-E8B7EB647207}"/>
              </a:ext>
            </a:extLst>
          </p:cNvPr>
          <p:cNvSpPr txBox="1">
            <a:spLocks/>
          </p:cNvSpPr>
          <p:nvPr userDrawn="1"/>
        </p:nvSpPr>
        <p:spPr>
          <a:xfrm>
            <a:off x="11537552" y="6578160"/>
            <a:ext cx="273233" cy="182542"/>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fld id="{3FD999D4-B456-9943-89B7-30D56181CE18}" type="slidenum">
              <a:rPr lang="en-US" sz="667" b="0" i="0" smtClean="0">
                <a:solidFill>
                  <a:schemeClr val="bg2">
                    <a:lumMod val="65000"/>
                  </a:schemeClr>
                </a:solidFill>
                <a:latin typeface="IBM Plex Sans" charset="0"/>
                <a:ea typeface="IBM Plex Sans" charset="0"/>
                <a:cs typeface="IBM Plex Sans" charset="0"/>
              </a:rPr>
              <a:pPr algn="r"/>
              <a:t>‹#›</a:t>
            </a:fld>
            <a:endParaRPr lang="en-US" sz="667" b="0" i="0" dirty="0">
              <a:solidFill>
                <a:schemeClr val="bg2">
                  <a:lumMod val="65000"/>
                </a:schemeClr>
              </a:solidFill>
              <a:latin typeface="IBM Plex Sans" charset="0"/>
              <a:ea typeface="IBM Plex Sans" charset="0"/>
              <a:cs typeface="IBM Plex Sans" charset="0"/>
            </a:endParaRPr>
          </a:p>
        </p:txBody>
      </p:sp>
    </p:spTree>
    <p:extLst>
      <p:ext uri="{BB962C8B-B14F-4D97-AF65-F5344CB8AC3E}">
        <p14:creationId xmlns:p14="http://schemas.microsoft.com/office/powerpoint/2010/main" val="13610329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9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1000" y="571500"/>
            <a:ext cx="5486400" cy="952500"/>
          </a:xfrm>
        </p:spPr>
        <p:txBody>
          <a:bodyPr>
            <a:noAutofit/>
          </a:bodyPr>
          <a:lstStyle/>
          <a:p>
            <a:r>
              <a:rPr lang="en-US" dirty="0"/>
              <a:t>Click to edit Master title style</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9" name="Text Placeholder 23"/>
          <p:cNvSpPr>
            <a:spLocks noGrp="1"/>
          </p:cNvSpPr>
          <p:nvPr>
            <p:ph type="body" sz="quarter" idx="14" hasCustomPrompt="1"/>
          </p:nvPr>
        </p:nvSpPr>
        <p:spPr>
          <a:xfrm>
            <a:off x="379048" y="6118860"/>
            <a:ext cx="5486400" cy="381000"/>
          </a:xfrm>
        </p:spPr>
        <p:txBody>
          <a:bodyPr tIns="0" anchor="b"/>
          <a:lstStyle>
            <a:lvl1pPr>
              <a:defRPr sz="667" b="0">
                <a:solidFill>
                  <a:schemeClr val="bg2">
                    <a:alpha val="70000"/>
                  </a:schemeClr>
                </a:solidFill>
                <a:latin typeface="IBM Plex Sans" charset="0"/>
                <a:ea typeface="IBM Plex Sans" charset="0"/>
                <a:cs typeface="IBM Plex Sans" charset="0"/>
              </a:defRPr>
            </a:lvl1pPr>
            <a:lvl2pPr>
              <a:defRPr sz="750"/>
            </a:lvl2pPr>
            <a:lvl3pPr>
              <a:defRPr sz="750"/>
            </a:lvl3pPr>
            <a:lvl4pPr>
              <a:defRPr sz="750"/>
            </a:lvl4pPr>
            <a:lvl5pPr>
              <a:defRPr sz="750"/>
            </a:lvl5pPr>
          </a:lstStyle>
          <a:p>
            <a:pPr lvl="0"/>
            <a:r>
              <a:rPr lang="en-US" dirty="0"/>
              <a:t>Source: Edit source here</a:t>
            </a:r>
          </a:p>
        </p:txBody>
      </p:sp>
      <p:sp>
        <p:nvSpPr>
          <p:cNvPr id="125" name="Content Placeholder 2"/>
          <p:cNvSpPr>
            <a:spLocks noGrp="1"/>
          </p:cNvSpPr>
          <p:nvPr>
            <p:ph idx="1"/>
          </p:nvPr>
        </p:nvSpPr>
        <p:spPr>
          <a:xfrm>
            <a:off x="379048"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6" name="Content Placeholder 2"/>
          <p:cNvSpPr>
            <a:spLocks noGrp="1"/>
          </p:cNvSpPr>
          <p:nvPr>
            <p:ph idx="13"/>
          </p:nvPr>
        </p:nvSpPr>
        <p:spPr>
          <a:xfrm>
            <a:off x="6324600"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90860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10_Title and Content">
    <p:spTree>
      <p:nvGrpSpPr>
        <p:cNvPr id="1" name=""/>
        <p:cNvGrpSpPr/>
        <p:nvPr/>
      </p:nvGrpSpPr>
      <p:grpSpPr>
        <a:xfrm>
          <a:off x="0" y="0"/>
          <a:ext cx="0" cy="0"/>
          <a:chOff x="0" y="0"/>
          <a:chExt cx="0" cy="0"/>
        </a:xfrm>
      </p:grpSpPr>
      <p:sp>
        <p:nvSpPr>
          <p:cNvPr id="4" name="Rectangle 3"/>
          <p:cNvSpPr/>
          <p:nvPr userDrawn="1"/>
        </p:nvSpPr>
        <p:spPr>
          <a:xfrm flipH="1">
            <a:off x="0" y="0"/>
            <a:ext cx="6096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solidFill>
                <a:schemeClr val="tx1"/>
              </a:solidFill>
              <a:latin typeface="Arial Regular" charset="0"/>
            </a:endParaRPr>
          </a:p>
        </p:txBody>
      </p:sp>
      <p:sp>
        <p:nvSpPr>
          <p:cNvPr id="2" name="Title 1"/>
          <p:cNvSpPr>
            <a:spLocks noGrp="1"/>
          </p:cNvSpPr>
          <p:nvPr>
            <p:ph type="title"/>
          </p:nvPr>
        </p:nvSpPr>
        <p:spPr/>
        <p:txBody>
          <a:bodyPr>
            <a:noAutofit/>
          </a:bodyPr>
          <a:lstStyle>
            <a:lvl1pPr>
              <a:defRPr>
                <a:solidFill>
                  <a:schemeClr val="tx1"/>
                </a:solidFill>
              </a:defRPr>
            </a:lvl1pPr>
          </a:lstStyle>
          <a:p>
            <a:r>
              <a:rPr lang="en-US" dirty="0"/>
              <a:t>Click to edit Master title style</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9" name="Text Placeholder 23"/>
          <p:cNvSpPr>
            <a:spLocks noGrp="1"/>
          </p:cNvSpPr>
          <p:nvPr>
            <p:ph type="body" sz="quarter" idx="14" hasCustomPrompt="1"/>
          </p:nvPr>
        </p:nvSpPr>
        <p:spPr>
          <a:xfrm>
            <a:off x="379048" y="6118860"/>
            <a:ext cx="5486400" cy="381000"/>
          </a:xfrm>
        </p:spPr>
        <p:txBody>
          <a:bodyPr tIns="0" anchor="b"/>
          <a:lstStyle>
            <a:lvl1pPr>
              <a:defRPr sz="667" b="0">
                <a:solidFill>
                  <a:schemeClr val="tx1">
                    <a:alpha val="6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72" name="Content Placeholder 2"/>
          <p:cNvSpPr>
            <a:spLocks noGrp="1"/>
          </p:cNvSpPr>
          <p:nvPr>
            <p:ph idx="1"/>
          </p:nvPr>
        </p:nvSpPr>
        <p:spPr>
          <a:xfrm>
            <a:off x="379048" y="1714500"/>
            <a:ext cx="5486400" cy="438150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3" name="Content Placeholder 2"/>
          <p:cNvSpPr>
            <a:spLocks noGrp="1"/>
          </p:cNvSpPr>
          <p:nvPr>
            <p:ph idx="13"/>
          </p:nvPr>
        </p:nvSpPr>
        <p:spPr>
          <a:xfrm>
            <a:off x="6324600"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Footer Placeholder 3">
            <a:extLst>
              <a:ext uri="{FF2B5EF4-FFF2-40B4-BE49-F238E27FC236}">
                <a16:creationId xmlns:a16="http://schemas.microsoft.com/office/drawing/2014/main" id="{D5BE5443-B734-48DE-9F07-D66C5E1058D4}"/>
              </a:ext>
            </a:extLst>
          </p:cNvPr>
          <p:cNvSpPr txBox="1">
            <a:spLocks/>
          </p:cNvSpPr>
          <p:nvPr userDrawn="1"/>
        </p:nvSpPr>
        <p:spPr>
          <a:xfrm>
            <a:off x="381000" y="6583680"/>
            <a:ext cx="3733800" cy="182543"/>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666" b="0" i="0" dirty="0">
                <a:solidFill>
                  <a:schemeClr val="bg1">
                    <a:alpha val="60000"/>
                  </a:schemeClr>
                </a:solidFill>
                <a:latin typeface="IBM Plex Sans" charset="0"/>
                <a:ea typeface="IBM Plex Sans" charset="0"/>
                <a:cs typeface="IBM Plex Sans" charset="0"/>
              </a:rPr>
              <a:t>Platform Services and IBM Technology Solution Center  /  ©</a:t>
            </a:r>
            <a:r>
              <a:rPr lang="en-US" sz="333" b="0" i="0" dirty="0">
                <a:solidFill>
                  <a:schemeClr val="bg1">
                    <a:alpha val="60000"/>
                  </a:schemeClr>
                </a:solidFill>
                <a:latin typeface="IBM Plex Sans" charset="0"/>
                <a:ea typeface="IBM Plex Sans" charset="0"/>
                <a:cs typeface="IBM Plex Sans" charset="0"/>
              </a:rPr>
              <a:t> </a:t>
            </a:r>
            <a:r>
              <a:rPr lang="en-US" sz="666" b="0" i="0" dirty="0">
                <a:solidFill>
                  <a:schemeClr val="bg1">
                    <a:alpha val="60000"/>
                  </a:schemeClr>
                </a:solidFill>
                <a:latin typeface="IBM Plex Sans" charset="0"/>
                <a:ea typeface="IBM Plex Sans" charset="0"/>
                <a:cs typeface="IBM Plex Sans" charset="0"/>
              </a:rPr>
              <a:t>2023 IBM Corporation</a:t>
            </a:r>
            <a:r>
              <a:rPr lang="en-US" sz="666" b="0" i="0" baseline="0" dirty="0">
                <a:solidFill>
                  <a:schemeClr val="bg1">
                    <a:alpha val="60000"/>
                  </a:schemeClr>
                </a:solidFill>
                <a:latin typeface="IBM Plex Sans" charset="0"/>
                <a:ea typeface="IBM Plex Sans" charset="0"/>
                <a:cs typeface="IBM Plex Sans" charset="0"/>
              </a:rPr>
              <a:t>              </a:t>
            </a:r>
            <a:r>
              <a:rPr lang="en-US" sz="666" b="0" i="0" dirty="0">
                <a:solidFill>
                  <a:schemeClr val="bg1">
                    <a:alpha val="60000"/>
                  </a:schemeClr>
                </a:solidFill>
                <a:latin typeface="IBM Plex Sans" charset="0"/>
                <a:ea typeface="IBM Plex Sans" charset="0"/>
                <a:cs typeface="IBM Plex Sans" charset="0"/>
              </a:rPr>
              <a:t> </a:t>
            </a:r>
          </a:p>
          <a:p>
            <a:endParaRPr lang="en-US" sz="666" b="0" i="0" dirty="0">
              <a:solidFill>
                <a:schemeClr val="bg2">
                  <a:lumMod val="50000"/>
                  <a:alpha val="60000"/>
                </a:schemeClr>
              </a:solidFill>
              <a:latin typeface="IBM Plex Sans" charset="0"/>
              <a:ea typeface="IBM Plex Sans" charset="0"/>
              <a:cs typeface="IBM Plex Sans" charset="0"/>
            </a:endParaRPr>
          </a:p>
        </p:txBody>
      </p:sp>
    </p:spTree>
    <p:extLst>
      <p:ext uri="{BB962C8B-B14F-4D97-AF65-F5344CB8AC3E}">
        <p14:creationId xmlns:p14="http://schemas.microsoft.com/office/powerpoint/2010/main" val="23143552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2-10_Title and Content">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a:xfrm flipH="1">
            <a:off x="0" y="0"/>
            <a:ext cx="6096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solidFill>
                <a:schemeClr val="bg2"/>
              </a:solidFill>
              <a:latin typeface="Arial Regular" charset="0"/>
            </a:endParaRPr>
          </a:p>
        </p:txBody>
      </p:sp>
      <p:sp>
        <p:nvSpPr>
          <p:cNvPr id="2" name="Title 1"/>
          <p:cNvSpPr>
            <a:spLocks noGrp="1"/>
          </p:cNvSpPr>
          <p:nvPr>
            <p:ph type="title"/>
          </p:nvPr>
        </p:nvSpPr>
        <p:spPr/>
        <p:txBody>
          <a:bodyPr>
            <a:noAutofit/>
          </a:bodyPr>
          <a:lstStyle>
            <a:lvl1pPr>
              <a:defRPr>
                <a:solidFill>
                  <a:schemeClr val="bg2"/>
                </a:solidFill>
              </a:defRPr>
            </a:lvl1pPr>
          </a:lstStyle>
          <a:p>
            <a:r>
              <a:rPr lang="en-US" dirty="0"/>
              <a:t>Click to edit Master title style</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9" name="Text Placeholder 23"/>
          <p:cNvSpPr>
            <a:spLocks noGrp="1"/>
          </p:cNvSpPr>
          <p:nvPr>
            <p:ph type="body" sz="quarter" idx="14" hasCustomPrompt="1"/>
          </p:nvPr>
        </p:nvSpPr>
        <p:spPr>
          <a:xfrm>
            <a:off x="379048" y="6118860"/>
            <a:ext cx="5486400" cy="381000"/>
          </a:xfrm>
        </p:spPr>
        <p:txBody>
          <a:bodyPr tIns="0" anchor="b"/>
          <a:lstStyle>
            <a:lvl1pPr>
              <a:defRPr sz="667" b="0">
                <a:solidFill>
                  <a:schemeClr val="bg2"/>
                </a:solidFill>
              </a:defRPr>
            </a:lvl1pPr>
            <a:lvl2pPr>
              <a:defRPr sz="750"/>
            </a:lvl2pPr>
            <a:lvl3pPr>
              <a:defRPr sz="750"/>
            </a:lvl3pPr>
            <a:lvl4pPr>
              <a:defRPr sz="750"/>
            </a:lvl4pPr>
            <a:lvl5pPr>
              <a:defRPr sz="750"/>
            </a:lvl5pPr>
          </a:lstStyle>
          <a:p>
            <a:pPr lvl="0"/>
            <a:r>
              <a:rPr lang="en-US" dirty="0"/>
              <a:t>Source: Edit source here</a:t>
            </a:r>
          </a:p>
        </p:txBody>
      </p:sp>
      <p:sp>
        <p:nvSpPr>
          <p:cNvPr id="72" name="Content Placeholder 2"/>
          <p:cNvSpPr>
            <a:spLocks noGrp="1"/>
          </p:cNvSpPr>
          <p:nvPr>
            <p:ph idx="1"/>
          </p:nvPr>
        </p:nvSpPr>
        <p:spPr>
          <a:xfrm>
            <a:off x="379048"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3" name="Content Placeholder 2"/>
          <p:cNvSpPr>
            <a:spLocks noGrp="1"/>
          </p:cNvSpPr>
          <p:nvPr>
            <p:ph idx="13"/>
          </p:nvPr>
        </p:nvSpPr>
        <p:spPr>
          <a:xfrm>
            <a:off x="6324600"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Footer Placeholder 3">
            <a:extLst>
              <a:ext uri="{FF2B5EF4-FFF2-40B4-BE49-F238E27FC236}">
                <a16:creationId xmlns:a16="http://schemas.microsoft.com/office/drawing/2014/main" id="{44BDA4C0-FBE5-459C-8662-C827553E6C6D}"/>
              </a:ext>
            </a:extLst>
          </p:cNvPr>
          <p:cNvSpPr txBox="1">
            <a:spLocks/>
          </p:cNvSpPr>
          <p:nvPr userDrawn="1"/>
        </p:nvSpPr>
        <p:spPr>
          <a:xfrm>
            <a:off x="381000" y="6583680"/>
            <a:ext cx="3733800" cy="182543"/>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666" b="0" i="0" dirty="0">
                <a:latin typeface="IBM Plex Sans" charset="0"/>
                <a:ea typeface="IBM Plex Sans" charset="0"/>
                <a:cs typeface="IBM Plex Sans" charset="0"/>
              </a:rPr>
              <a:t>Platform Services and IBM Technology Solution Center  /  ©</a:t>
            </a:r>
            <a:r>
              <a:rPr lang="en-US" sz="333" b="0" i="0" dirty="0">
                <a:latin typeface="IBM Plex Sans" charset="0"/>
                <a:ea typeface="IBM Plex Sans" charset="0"/>
                <a:cs typeface="IBM Plex Sans" charset="0"/>
              </a:rPr>
              <a:t> </a:t>
            </a:r>
            <a:r>
              <a:rPr lang="en-US" sz="666" b="0" i="0" dirty="0">
                <a:latin typeface="IBM Plex Sans" charset="0"/>
                <a:ea typeface="IBM Plex Sans" charset="0"/>
                <a:cs typeface="IBM Plex Sans" charset="0"/>
              </a:rPr>
              <a:t>2023 IBM Corporation</a:t>
            </a:r>
            <a:r>
              <a:rPr lang="en-US" sz="666" b="0" i="0" baseline="0" dirty="0">
                <a:latin typeface="IBM Plex Sans" charset="0"/>
                <a:ea typeface="IBM Plex Sans" charset="0"/>
                <a:cs typeface="IBM Plex Sans" charset="0"/>
              </a:rPr>
              <a:t>              </a:t>
            </a:r>
            <a:r>
              <a:rPr lang="en-US" sz="666" b="0" i="0" dirty="0">
                <a:latin typeface="IBM Plex Sans" charset="0"/>
                <a:ea typeface="IBM Plex Sans" charset="0"/>
                <a:cs typeface="IBM Plex Sans" charset="0"/>
              </a:rPr>
              <a:t> </a:t>
            </a:r>
          </a:p>
          <a:p>
            <a:endParaRPr lang="en-US" sz="666" b="0" i="0" dirty="0">
              <a:latin typeface="IBM Plex Sans" charset="0"/>
              <a:ea typeface="IBM Plex Sans" charset="0"/>
              <a:cs typeface="IBM Plex Sans" charset="0"/>
            </a:endParaRPr>
          </a:p>
        </p:txBody>
      </p:sp>
      <p:sp>
        <p:nvSpPr>
          <p:cNvPr id="19" name="Slide Number Placeholder 2">
            <a:extLst>
              <a:ext uri="{FF2B5EF4-FFF2-40B4-BE49-F238E27FC236}">
                <a16:creationId xmlns:a16="http://schemas.microsoft.com/office/drawing/2014/main" id="{E5FBDB48-CC9C-4DD0-9977-4A0808DE5E72}"/>
              </a:ext>
            </a:extLst>
          </p:cNvPr>
          <p:cNvSpPr txBox="1">
            <a:spLocks/>
          </p:cNvSpPr>
          <p:nvPr userDrawn="1"/>
        </p:nvSpPr>
        <p:spPr>
          <a:xfrm>
            <a:off x="11537552" y="6578160"/>
            <a:ext cx="273233" cy="182542"/>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fld id="{3FD999D4-B456-9943-89B7-30D56181CE18}" type="slidenum">
              <a:rPr lang="en-US" sz="667" b="0" i="0" smtClean="0">
                <a:solidFill>
                  <a:schemeClr val="tx2"/>
                </a:solidFill>
                <a:latin typeface="IBM Plex Sans" charset="0"/>
                <a:ea typeface="IBM Plex Sans" charset="0"/>
                <a:cs typeface="IBM Plex Sans" charset="0"/>
              </a:rPr>
              <a:pPr algn="r"/>
              <a:t>‹#›</a:t>
            </a:fld>
            <a:endParaRPr lang="en-US" sz="667" b="0" i="0" dirty="0">
              <a:solidFill>
                <a:schemeClr val="tx2"/>
              </a:solidFill>
              <a:latin typeface="IBM Plex Sans" charset="0"/>
              <a:ea typeface="IBM Plex Sans" charset="0"/>
              <a:cs typeface="IBM Plex Sans" charset="0"/>
            </a:endParaRPr>
          </a:p>
        </p:txBody>
      </p:sp>
    </p:spTree>
    <p:extLst>
      <p:ext uri="{BB962C8B-B14F-4D97-AF65-F5344CB8AC3E}">
        <p14:creationId xmlns:p14="http://schemas.microsoft.com/office/powerpoint/2010/main" val="30644232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2-10_Title and Content">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a:xfrm flipH="1">
            <a:off x="0" y="0"/>
            <a:ext cx="6096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solidFill>
                <a:schemeClr val="bg2"/>
              </a:solidFill>
              <a:latin typeface="Arial Regular" charset="0"/>
            </a:endParaRPr>
          </a:p>
        </p:txBody>
      </p:sp>
      <p:sp>
        <p:nvSpPr>
          <p:cNvPr id="2" name="Title 1"/>
          <p:cNvSpPr>
            <a:spLocks noGrp="1"/>
          </p:cNvSpPr>
          <p:nvPr>
            <p:ph type="title"/>
          </p:nvPr>
        </p:nvSpPr>
        <p:spPr/>
        <p:txBody>
          <a:bodyPr>
            <a:noAutofit/>
          </a:bodyPr>
          <a:lstStyle>
            <a:lvl1pPr>
              <a:defRPr>
                <a:solidFill>
                  <a:schemeClr val="bg2"/>
                </a:solidFill>
              </a:defRPr>
            </a:lvl1pPr>
          </a:lstStyle>
          <a:p>
            <a:r>
              <a:rPr lang="en-US" dirty="0"/>
              <a:t>Click to edit Master title style</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9" name="Text Placeholder 23"/>
          <p:cNvSpPr>
            <a:spLocks noGrp="1"/>
          </p:cNvSpPr>
          <p:nvPr>
            <p:ph type="body" sz="quarter" idx="14" hasCustomPrompt="1"/>
          </p:nvPr>
        </p:nvSpPr>
        <p:spPr>
          <a:xfrm>
            <a:off x="379048" y="6118860"/>
            <a:ext cx="5486400" cy="381000"/>
          </a:xfrm>
        </p:spPr>
        <p:txBody>
          <a:bodyPr tIns="0" anchor="b"/>
          <a:lstStyle>
            <a:lvl1pPr>
              <a:defRPr sz="667" b="0">
                <a:solidFill>
                  <a:schemeClr val="bg2"/>
                </a:solidFill>
              </a:defRPr>
            </a:lvl1pPr>
            <a:lvl2pPr>
              <a:defRPr sz="750"/>
            </a:lvl2pPr>
            <a:lvl3pPr>
              <a:defRPr sz="750"/>
            </a:lvl3pPr>
            <a:lvl4pPr>
              <a:defRPr sz="750"/>
            </a:lvl4pPr>
            <a:lvl5pPr>
              <a:defRPr sz="750"/>
            </a:lvl5pPr>
          </a:lstStyle>
          <a:p>
            <a:pPr lvl="0"/>
            <a:r>
              <a:rPr lang="en-US" dirty="0"/>
              <a:t>Source: Edit source here</a:t>
            </a:r>
          </a:p>
        </p:txBody>
      </p:sp>
      <p:sp>
        <p:nvSpPr>
          <p:cNvPr id="72" name="Content Placeholder 2"/>
          <p:cNvSpPr>
            <a:spLocks noGrp="1"/>
          </p:cNvSpPr>
          <p:nvPr>
            <p:ph idx="1"/>
          </p:nvPr>
        </p:nvSpPr>
        <p:spPr>
          <a:xfrm>
            <a:off x="379048"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3" name="Content Placeholder 2"/>
          <p:cNvSpPr>
            <a:spLocks noGrp="1"/>
          </p:cNvSpPr>
          <p:nvPr>
            <p:ph idx="13"/>
          </p:nvPr>
        </p:nvSpPr>
        <p:spPr>
          <a:xfrm>
            <a:off x="6324600" y="1714500"/>
            <a:ext cx="5486400" cy="438150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Footer Placeholder 3">
            <a:extLst>
              <a:ext uri="{FF2B5EF4-FFF2-40B4-BE49-F238E27FC236}">
                <a16:creationId xmlns:a16="http://schemas.microsoft.com/office/drawing/2014/main" id="{4EC0FA5B-3841-4FAE-BCB1-9F2513745D5A}"/>
              </a:ext>
            </a:extLst>
          </p:cNvPr>
          <p:cNvSpPr txBox="1">
            <a:spLocks/>
          </p:cNvSpPr>
          <p:nvPr userDrawn="1"/>
        </p:nvSpPr>
        <p:spPr>
          <a:xfrm>
            <a:off x="381000" y="6583680"/>
            <a:ext cx="3733800" cy="182543"/>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666" b="0" i="0" dirty="0">
                <a:latin typeface="IBM Plex Sans" charset="0"/>
                <a:ea typeface="IBM Plex Sans" charset="0"/>
                <a:cs typeface="IBM Plex Sans" charset="0"/>
              </a:rPr>
              <a:t>Platform Services and IBM Technology Solution Center  /  ©</a:t>
            </a:r>
            <a:r>
              <a:rPr lang="en-US" sz="333" b="0" i="0" dirty="0">
                <a:latin typeface="IBM Plex Sans" charset="0"/>
                <a:ea typeface="IBM Plex Sans" charset="0"/>
                <a:cs typeface="IBM Plex Sans" charset="0"/>
              </a:rPr>
              <a:t> </a:t>
            </a:r>
            <a:r>
              <a:rPr lang="en-US" sz="666" b="0" i="0" dirty="0">
                <a:latin typeface="IBM Plex Sans" charset="0"/>
                <a:ea typeface="IBM Plex Sans" charset="0"/>
                <a:cs typeface="IBM Plex Sans" charset="0"/>
              </a:rPr>
              <a:t>2023 IBM Corporation</a:t>
            </a:r>
            <a:r>
              <a:rPr lang="en-US" sz="666" b="0" i="0" baseline="0" dirty="0">
                <a:latin typeface="IBM Plex Sans" charset="0"/>
                <a:ea typeface="IBM Plex Sans" charset="0"/>
                <a:cs typeface="IBM Plex Sans" charset="0"/>
              </a:rPr>
              <a:t>              </a:t>
            </a:r>
            <a:r>
              <a:rPr lang="en-US" sz="666" b="0" i="0" dirty="0">
                <a:latin typeface="IBM Plex Sans" charset="0"/>
                <a:ea typeface="IBM Plex Sans" charset="0"/>
                <a:cs typeface="IBM Plex Sans" charset="0"/>
              </a:rPr>
              <a:t> </a:t>
            </a:r>
          </a:p>
          <a:p>
            <a:endParaRPr lang="en-US" sz="666" b="0" i="0" dirty="0">
              <a:latin typeface="IBM Plex Sans" charset="0"/>
              <a:ea typeface="IBM Plex Sans" charset="0"/>
              <a:cs typeface="IBM Plex Sans" charset="0"/>
            </a:endParaRPr>
          </a:p>
        </p:txBody>
      </p:sp>
      <p:sp>
        <p:nvSpPr>
          <p:cNvPr id="19" name="Slide Number Placeholder 2">
            <a:extLst>
              <a:ext uri="{FF2B5EF4-FFF2-40B4-BE49-F238E27FC236}">
                <a16:creationId xmlns:a16="http://schemas.microsoft.com/office/drawing/2014/main" id="{30FC5B95-7351-4FDE-BFB2-13993DDDCECB}"/>
              </a:ext>
            </a:extLst>
          </p:cNvPr>
          <p:cNvSpPr txBox="1">
            <a:spLocks/>
          </p:cNvSpPr>
          <p:nvPr userDrawn="1"/>
        </p:nvSpPr>
        <p:spPr>
          <a:xfrm>
            <a:off x="11537552" y="6578160"/>
            <a:ext cx="273233" cy="182542"/>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fld id="{3FD999D4-B456-9943-89B7-30D56181CE18}" type="slidenum">
              <a:rPr lang="en-US" sz="667" b="0" i="0" smtClean="0">
                <a:solidFill>
                  <a:schemeClr val="bg2">
                    <a:lumMod val="50000"/>
                  </a:schemeClr>
                </a:solidFill>
                <a:latin typeface="IBM Plex Sans" charset="0"/>
                <a:ea typeface="IBM Plex Sans" charset="0"/>
                <a:cs typeface="IBM Plex Sans" charset="0"/>
              </a:rPr>
              <a:pPr algn="r"/>
              <a:t>‹#›</a:t>
            </a:fld>
            <a:endParaRPr lang="en-US" sz="667" b="0" i="0" dirty="0">
              <a:solidFill>
                <a:schemeClr val="bg2">
                  <a:lumMod val="50000"/>
                </a:schemeClr>
              </a:solidFill>
              <a:latin typeface="IBM Plex Sans" charset="0"/>
              <a:ea typeface="IBM Plex Sans" charset="0"/>
              <a:cs typeface="IBM Plex Sans" charset="0"/>
            </a:endParaRPr>
          </a:p>
        </p:txBody>
      </p:sp>
    </p:spTree>
    <p:extLst>
      <p:ext uri="{BB962C8B-B14F-4D97-AF65-F5344CB8AC3E}">
        <p14:creationId xmlns:p14="http://schemas.microsoft.com/office/powerpoint/2010/main" val="36743365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2-10_Title and Content">
    <p:bg>
      <p:bgPr>
        <a:solidFill>
          <a:schemeClr val="tx2"/>
        </a:solidFill>
        <a:effectLst/>
      </p:bgPr>
    </p:bg>
    <p:spTree>
      <p:nvGrpSpPr>
        <p:cNvPr id="1" name=""/>
        <p:cNvGrpSpPr/>
        <p:nvPr/>
      </p:nvGrpSpPr>
      <p:grpSpPr>
        <a:xfrm>
          <a:off x="0" y="0"/>
          <a:ext cx="0" cy="0"/>
          <a:chOff x="0" y="0"/>
          <a:chExt cx="0" cy="0"/>
        </a:xfrm>
      </p:grpSpPr>
      <p:sp>
        <p:nvSpPr>
          <p:cNvPr id="4" name="Rectangle 3"/>
          <p:cNvSpPr/>
          <p:nvPr userDrawn="1"/>
        </p:nvSpPr>
        <p:spPr>
          <a:xfrm flipH="1">
            <a:off x="0" y="0"/>
            <a:ext cx="6096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solidFill>
                <a:schemeClr val="bg2"/>
              </a:solidFill>
              <a:latin typeface="Arial Regular" charset="0"/>
            </a:endParaRPr>
          </a:p>
        </p:txBody>
      </p:sp>
      <p:sp>
        <p:nvSpPr>
          <p:cNvPr id="2" name="Title 1"/>
          <p:cNvSpPr>
            <a:spLocks noGrp="1"/>
          </p:cNvSpPr>
          <p:nvPr>
            <p:ph type="title"/>
          </p:nvPr>
        </p:nvSpPr>
        <p:spPr/>
        <p:txBody>
          <a:bodyPr>
            <a:noAutofit/>
          </a:bodyPr>
          <a:lstStyle>
            <a:lvl1pPr>
              <a:defRPr>
                <a:solidFill>
                  <a:schemeClr val="bg2"/>
                </a:solidFill>
              </a:defRPr>
            </a:lvl1pPr>
          </a:lstStyle>
          <a:p>
            <a:r>
              <a:rPr lang="en-US" dirty="0"/>
              <a:t>Click to edit Master title style</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9" name="Text Placeholder 23"/>
          <p:cNvSpPr>
            <a:spLocks noGrp="1"/>
          </p:cNvSpPr>
          <p:nvPr>
            <p:ph type="body" sz="quarter" idx="14" hasCustomPrompt="1"/>
          </p:nvPr>
        </p:nvSpPr>
        <p:spPr>
          <a:xfrm>
            <a:off x="379048" y="6118860"/>
            <a:ext cx="5486400" cy="381000"/>
          </a:xfrm>
        </p:spPr>
        <p:txBody>
          <a:bodyPr tIns="0" anchor="b"/>
          <a:lstStyle>
            <a:lvl1pPr>
              <a:defRPr sz="667" b="0">
                <a:solidFill>
                  <a:schemeClr val="bg2"/>
                </a:solidFill>
              </a:defRPr>
            </a:lvl1pPr>
            <a:lvl2pPr>
              <a:defRPr sz="750"/>
            </a:lvl2pPr>
            <a:lvl3pPr>
              <a:defRPr sz="750"/>
            </a:lvl3pPr>
            <a:lvl4pPr>
              <a:defRPr sz="750"/>
            </a:lvl4pPr>
            <a:lvl5pPr>
              <a:defRPr sz="750"/>
            </a:lvl5pPr>
          </a:lstStyle>
          <a:p>
            <a:pPr lvl="0"/>
            <a:r>
              <a:rPr lang="en-US" dirty="0"/>
              <a:t>Source: Edit source here</a:t>
            </a:r>
          </a:p>
        </p:txBody>
      </p:sp>
      <p:sp>
        <p:nvSpPr>
          <p:cNvPr id="72" name="Content Placeholder 2"/>
          <p:cNvSpPr>
            <a:spLocks noGrp="1"/>
          </p:cNvSpPr>
          <p:nvPr>
            <p:ph idx="1"/>
          </p:nvPr>
        </p:nvSpPr>
        <p:spPr>
          <a:xfrm>
            <a:off x="379048"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3" name="Content Placeholder 2"/>
          <p:cNvSpPr>
            <a:spLocks noGrp="1"/>
          </p:cNvSpPr>
          <p:nvPr>
            <p:ph idx="13"/>
          </p:nvPr>
        </p:nvSpPr>
        <p:spPr>
          <a:xfrm>
            <a:off x="6324600" y="1714500"/>
            <a:ext cx="5486400" cy="438150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Footer Placeholder 3">
            <a:extLst>
              <a:ext uri="{FF2B5EF4-FFF2-40B4-BE49-F238E27FC236}">
                <a16:creationId xmlns:a16="http://schemas.microsoft.com/office/drawing/2014/main" id="{D7D67CCE-0425-4299-BD50-380536421F6E}"/>
              </a:ext>
            </a:extLst>
          </p:cNvPr>
          <p:cNvSpPr txBox="1">
            <a:spLocks/>
          </p:cNvSpPr>
          <p:nvPr userDrawn="1"/>
        </p:nvSpPr>
        <p:spPr>
          <a:xfrm>
            <a:off x="381000" y="6583680"/>
            <a:ext cx="3733800" cy="182543"/>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666" b="0" i="0" dirty="0">
                <a:latin typeface="IBM Plex Sans" charset="0"/>
                <a:ea typeface="IBM Plex Sans" charset="0"/>
                <a:cs typeface="IBM Plex Sans" charset="0"/>
              </a:rPr>
              <a:t>Platform Services and IBM Technology Solution Center  /  ©</a:t>
            </a:r>
            <a:r>
              <a:rPr lang="en-US" sz="333" b="0" i="0" dirty="0">
                <a:latin typeface="IBM Plex Sans" charset="0"/>
                <a:ea typeface="IBM Plex Sans" charset="0"/>
                <a:cs typeface="IBM Plex Sans" charset="0"/>
              </a:rPr>
              <a:t> </a:t>
            </a:r>
            <a:r>
              <a:rPr lang="en-US" sz="666" b="0" i="0" dirty="0">
                <a:latin typeface="IBM Plex Sans" charset="0"/>
                <a:ea typeface="IBM Plex Sans" charset="0"/>
                <a:cs typeface="IBM Plex Sans" charset="0"/>
              </a:rPr>
              <a:t>2023 IBM Corporation</a:t>
            </a:r>
            <a:r>
              <a:rPr lang="en-US" sz="666" b="0" i="0" baseline="0" dirty="0">
                <a:latin typeface="IBM Plex Sans" charset="0"/>
                <a:ea typeface="IBM Plex Sans" charset="0"/>
                <a:cs typeface="IBM Plex Sans" charset="0"/>
              </a:rPr>
              <a:t>              </a:t>
            </a:r>
            <a:r>
              <a:rPr lang="en-US" sz="666" b="0" i="0" dirty="0">
                <a:latin typeface="IBM Plex Sans" charset="0"/>
                <a:ea typeface="IBM Plex Sans" charset="0"/>
                <a:cs typeface="IBM Plex Sans" charset="0"/>
              </a:rPr>
              <a:t> </a:t>
            </a:r>
          </a:p>
        </p:txBody>
      </p:sp>
      <p:sp>
        <p:nvSpPr>
          <p:cNvPr id="18" name="Slide Number Placeholder 2">
            <a:extLst>
              <a:ext uri="{FF2B5EF4-FFF2-40B4-BE49-F238E27FC236}">
                <a16:creationId xmlns:a16="http://schemas.microsoft.com/office/drawing/2014/main" id="{D55FF9EC-96AE-408C-945A-EA9F22F10A9C}"/>
              </a:ext>
            </a:extLst>
          </p:cNvPr>
          <p:cNvSpPr txBox="1">
            <a:spLocks/>
          </p:cNvSpPr>
          <p:nvPr userDrawn="1"/>
        </p:nvSpPr>
        <p:spPr>
          <a:xfrm>
            <a:off x="11537552" y="6578160"/>
            <a:ext cx="273233" cy="182542"/>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fld id="{3FD999D4-B456-9943-89B7-30D56181CE18}" type="slidenum">
              <a:rPr lang="en-US" sz="667" b="0" i="0" smtClean="0">
                <a:solidFill>
                  <a:schemeClr val="bg2">
                    <a:lumMod val="50000"/>
                  </a:schemeClr>
                </a:solidFill>
                <a:latin typeface="IBM Plex Sans" charset="0"/>
                <a:ea typeface="IBM Plex Sans" charset="0"/>
                <a:cs typeface="IBM Plex Sans" charset="0"/>
              </a:rPr>
              <a:pPr algn="r"/>
              <a:t>‹#›</a:t>
            </a:fld>
            <a:endParaRPr lang="en-US" sz="667" b="0" i="0" dirty="0">
              <a:solidFill>
                <a:schemeClr val="bg2">
                  <a:lumMod val="50000"/>
                </a:schemeClr>
              </a:solidFill>
              <a:latin typeface="IBM Plex Sans" charset="0"/>
              <a:ea typeface="IBM Plex Sans" charset="0"/>
              <a:cs typeface="IBM Plex Sans" charset="0"/>
            </a:endParaRPr>
          </a:p>
        </p:txBody>
      </p:sp>
    </p:spTree>
    <p:extLst>
      <p:ext uri="{BB962C8B-B14F-4D97-AF65-F5344CB8AC3E}">
        <p14:creationId xmlns:p14="http://schemas.microsoft.com/office/powerpoint/2010/main" val="590316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2_Title and Content">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lumMod val="40000"/>
                    <a:lumOff val="60000"/>
                  </a:schemeClr>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5" name="Text Placeholder 23"/>
          <p:cNvSpPr>
            <a:spLocks noGrp="1"/>
          </p:cNvSpPr>
          <p:nvPr>
            <p:ph type="body" sz="quarter" idx="12" hasCustomPrompt="1"/>
          </p:nvPr>
        </p:nvSpPr>
        <p:spPr>
          <a:xfrm>
            <a:off x="379048" y="6118860"/>
            <a:ext cx="5486400" cy="38100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22" name="Content Placeholder 2"/>
          <p:cNvSpPr>
            <a:spLocks noGrp="1"/>
          </p:cNvSpPr>
          <p:nvPr>
            <p:ph idx="1"/>
          </p:nvPr>
        </p:nvSpPr>
        <p:spPr>
          <a:xfrm>
            <a:off x="379048"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Content Placeholder 2"/>
          <p:cNvSpPr>
            <a:spLocks noGrp="1"/>
          </p:cNvSpPr>
          <p:nvPr>
            <p:ph idx="13"/>
          </p:nvPr>
        </p:nvSpPr>
        <p:spPr>
          <a:xfrm>
            <a:off x="6324600" y="1714500"/>
            <a:ext cx="54864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itle 1"/>
          <p:cNvSpPr>
            <a:spLocks noGrp="1"/>
          </p:cNvSpPr>
          <p:nvPr>
            <p:ph type="title"/>
          </p:nvPr>
        </p:nvSpPr>
        <p:spPr>
          <a:xfrm>
            <a:off x="381000" y="571500"/>
            <a:ext cx="11430000" cy="952500"/>
          </a:xfrm>
        </p:spPr>
        <p:txBody>
          <a:bodyPr>
            <a:noAutofit/>
          </a:bodyPr>
          <a:lstStyle>
            <a:lvl1pPr>
              <a:defRPr>
                <a:latin typeface="IBM Plex Sans" charset="0"/>
                <a:ea typeface="IBM Plex Sans" charset="0"/>
                <a:cs typeface="IBM Plex Sans" charset="0"/>
              </a:defRPr>
            </a:lvl1pPr>
          </a:lstStyle>
          <a:p>
            <a:r>
              <a:rPr lang="en-US" dirty="0"/>
              <a:t>Click to edit Master title style</a:t>
            </a:r>
          </a:p>
        </p:txBody>
      </p:sp>
    </p:spTree>
    <p:extLst>
      <p:ext uri="{BB962C8B-B14F-4D97-AF65-F5344CB8AC3E}">
        <p14:creationId xmlns:p14="http://schemas.microsoft.com/office/powerpoint/2010/main" val="113142222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2-9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0998" y="571500"/>
            <a:ext cx="11430000" cy="952500"/>
          </a:xfrm>
        </p:spPr>
        <p:txBody>
          <a:bodyPr>
            <a:noAutofit/>
          </a:bodyPr>
          <a:lstStyle/>
          <a:p>
            <a:r>
              <a:rPr lang="en-US" dirty="0"/>
              <a:t>Click to edit Master title style</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9" name="Text Placeholder 23"/>
          <p:cNvSpPr>
            <a:spLocks noGrp="1"/>
          </p:cNvSpPr>
          <p:nvPr>
            <p:ph type="body" sz="quarter" idx="14" hasCustomPrompt="1"/>
          </p:nvPr>
        </p:nvSpPr>
        <p:spPr>
          <a:xfrm>
            <a:off x="381000" y="6118860"/>
            <a:ext cx="5486400" cy="381000"/>
          </a:xfrm>
        </p:spPr>
        <p:txBody>
          <a:bodyPr tIns="0" anchor="b"/>
          <a:lstStyle>
            <a:lvl1pPr>
              <a:defRPr sz="667" b="0">
                <a:solidFill>
                  <a:schemeClr val="bg2">
                    <a:alpha val="70000"/>
                  </a:schemeClr>
                </a:solidFill>
                <a:latin typeface="IBM Plex Sans" charset="0"/>
                <a:ea typeface="IBM Plex Sans" charset="0"/>
                <a:cs typeface="IBM Plex Sans" charset="0"/>
              </a:defRPr>
            </a:lvl1pPr>
            <a:lvl2pPr>
              <a:defRPr sz="750"/>
            </a:lvl2pPr>
            <a:lvl3pPr>
              <a:defRPr sz="750"/>
            </a:lvl3pPr>
            <a:lvl4pPr>
              <a:defRPr sz="750"/>
            </a:lvl4pPr>
            <a:lvl5pPr>
              <a:defRPr sz="750"/>
            </a:lvl5pPr>
          </a:lstStyle>
          <a:p>
            <a:pPr lvl="0"/>
            <a:r>
              <a:rPr lang="en-US" dirty="0"/>
              <a:t>Source: Edit source here</a:t>
            </a:r>
          </a:p>
        </p:txBody>
      </p:sp>
    </p:spTree>
    <p:extLst>
      <p:ext uri="{BB962C8B-B14F-4D97-AF65-F5344CB8AC3E}">
        <p14:creationId xmlns:p14="http://schemas.microsoft.com/office/powerpoint/2010/main" val="20922840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2-2_Title and Content">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lumMod val="40000"/>
                    <a:lumOff val="60000"/>
                  </a:schemeClr>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5" name="Text Placeholder 23"/>
          <p:cNvSpPr>
            <a:spLocks noGrp="1"/>
          </p:cNvSpPr>
          <p:nvPr>
            <p:ph type="body" sz="quarter" idx="12" hasCustomPrompt="1"/>
          </p:nvPr>
        </p:nvSpPr>
        <p:spPr>
          <a:xfrm>
            <a:off x="379048" y="6118860"/>
            <a:ext cx="5486400" cy="38100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18" name="Title 1"/>
          <p:cNvSpPr>
            <a:spLocks noGrp="1"/>
          </p:cNvSpPr>
          <p:nvPr>
            <p:ph type="title"/>
          </p:nvPr>
        </p:nvSpPr>
        <p:spPr>
          <a:xfrm>
            <a:off x="381000" y="571500"/>
            <a:ext cx="11430000" cy="952500"/>
          </a:xfrm>
        </p:spPr>
        <p:txBody>
          <a:bodyPr>
            <a:noAutofit/>
          </a:bodyPr>
          <a:lstStyle>
            <a:lvl1pPr>
              <a:defRPr>
                <a:latin typeface="IBM Plex Sans" charset="0"/>
                <a:ea typeface="IBM Plex Sans" charset="0"/>
                <a:cs typeface="IBM Plex Sans" charset="0"/>
              </a:defRPr>
            </a:lvl1pPr>
          </a:lstStyle>
          <a:p>
            <a:r>
              <a:rPr lang="en-US" dirty="0"/>
              <a:t>Click to edit Master title style</a:t>
            </a:r>
          </a:p>
        </p:txBody>
      </p:sp>
    </p:spTree>
    <p:extLst>
      <p:ext uri="{BB962C8B-B14F-4D97-AF65-F5344CB8AC3E}">
        <p14:creationId xmlns:p14="http://schemas.microsoft.com/office/powerpoint/2010/main" val="39969576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2-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1000" y="571500"/>
            <a:ext cx="11430000" cy="952500"/>
          </a:xfrm>
        </p:spPr>
        <p:txBody>
          <a:bodyPr>
            <a:noAutofit/>
          </a:bodyPr>
          <a:lstStyle>
            <a:lvl1pPr>
              <a:defRPr>
                <a:latin typeface="IBM Plex Sans" charset="0"/>
                <a:ea typeface="IBM Plex Sans" charset="0"/>
                <a:cs typeface="IBM Plex Sans" charset="0"/>
              </a:defRPr>
            </a:lvl1pPr>
          </a:lstStyle>
          <a:p>
            <a:r>
              <a:rPr lang="en-US" dirty="0"/>
              <a:t>Click to edit Master title style</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latin typeface="IBM Plex Sans" charset="0"/>
                <a:ea typeface="IBM Plex Sans" charset="0"/>
                <a:cs typeface="IBM Plex Sans" charset="0"/>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24" name="Text Placeholder 23"/>
          <p:cNvSpPr>
            <a:spLocks noGrp="1"/>
          </p:cNvSpPr>
          <p:nvPr>
            <p:ph type="body" sz="quarter" idx="12" hasCustomPrompt="1"/>
          </p:nvPr>
        </p:nvSpPr>
        <p:spPr>
          <a:xfrm>
            <a:off x="379048" y="6118860"/>
            <a:ext cx="5486400" cy="381000"/>
          </a:xfrm>
        </p:spPr>
        <p:txBody>
          <a:bodyPr tIns="0" anchor="b"/>
          <a:lstStyle>
            <a:lvl1pPr>
              <a:defRPr sz="667" b="0">
                <a:solidFill>
                  <a:schemeClr val="bg2">
                    <a:alpha val="70000"/>
                  </a:schemeClr>
                </a:solidFill>
                <a:latin typeface="IBM Plex Sans" charset="0"/>
                <a:ea typeface="IBM Plex Sans" charset="0"/>
                <a:cs typeface="IBM Plex Sans" charset="0"/>
              </a:defRPr>
            </a:lvl1pPr>
            <a:lvl2pPr>
              <a:defRPr sz="750"/>
            </a:lvl2pPr>
            <a:lvl3pPr>
              <a:defRPr sz="750"/>
            </a:lvl3pPr>
            <a:lvl4pPr>
              <a:defRPr sz="750"/>
            </a:lvl4pPr>
            <a:lvl5pPr>
              <a:defRPr sz="750"/>
            </a:lvl5pPr>
          </a:lstStyle>
          <a:p>
            <a:pPr lvl="0"/>
            <a:r>
              <a:rPr lang="en-US" dirty="0"/>
              <a:t>Source: Edit source here</a:t>
            </a:r>
          </a:p>
        </p:txBody>
      </p:sp>
      <p:sp>
        <p:nvSpPr>
          <p:cNvPr id="124" name="Content Placeholder 2"/>
          <p:cNvSpPr>
            <a:spLocks noGrp="1"/>
          </p:cNvSpPr>
          <p:nvPr>
            <p:ph idx="1"/>
          </p:nvPr>
        </p:nvSpPr>
        <p:spPr>
          <a:xfrm>
            <a:off x="379048" y="1714500"/>
            <a:ext cx="114300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4811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2-2_Title and Content">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lumMod val="40000"/>
                    <a:lumOff val="60000"/>
                  </a:schemeClr>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5" name="Text Placeholder 23"/>
          <p:cNvSpPr>
            <a:spLocks noGrp="1"/>
          </p:cNvSpPr>
          <p:nvPr>
            <p:ph type="body" sz="quarter" idx="12" hasCustomPrompt="1"/>
          </p:nvPr>
        </p:nvSpPr>
        <p:spPr>
          <a:xfrm>
            <a:off x="379048" y="6118860"/>
            <a:ext cx="5486400" cy="38100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22" name="Content Placeholder 2"/>
          <p:cNvSpPr>
            <a:spLocks noGrp="1"/>
          </p:cNvSpPr>
          <p:nvPr>
            <p:ph idx="1"/>
          </p:nvPr>
        </p:nvSpPr>
        <p:spPr>
          <a:xfrm>
            <a:off x="379048" y="1714500"/>
            <a:ext cx="11430000" cy="4381500"/>
          </a:xfrm>
        </p:spPr>
        <p:txBody>
          <a:bodyPr>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itle 1"/>
          <p:cNvSpPr>
            <a:spLocks noGrp="1"/>
          </p:cNvSpPr>
          <p:nvPr>
            <p:ph type="title"/>
          </p:nvPr>
        </p:nvSpPr>
        <p:spPr>
          <a:xfrm>
            <a:off x="381000" y="571500"/>
            <a:ext cx="11430000" cy="952500"/>
          </a:xfrm>
        </p:spPr>
        <p:txBody>
          <a:bodyPr>
            <a:noAutofit/>
          </a:bodyPr>
          <a:lstStyle>
            <a:lvl1pPr>
              <a:defRPr>
                <a:latin typeface="IBM Plex Sans" charset="0"/>
                <a:ea typeface="IBM Plex Sans" charset="0"/>
                <a:cs typeface="IBM Plex Sans" charset="0"/>
              </a:defRPr>
            </a:lvl1pPr>
          </a:lstStyle>
          <a:p>
            <a:r>
              <a:rPr lang="en-US" dirty="0"/>
              <a:t>Click to edit Master title style</a:t>
            </a:r>
          </a:p>
        </p:txBody>
      </p:sp>
    </p:spTree>
    <p:extLst>
      <p:ext uri="{BB962C8B-B14F-4D97-AF65-F5344CB8AC3E}">
        <p14:creationId xmlns:p14="http://schemas.microsoft.com/office/powerpoint/2010/main" val="25747960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4"/>
        </a:solidFill>
        <a:effectLst/>
      </p:bgPr>
    </p:bg>
    <p:spTree>
      <p:nvGrpSpPr>
        <p:cNvPr id="1" name=""/>
        <p:cNvGrpSpPr/>
        <p:nvPr/>
      </p:nvGrpSpPr>
      <p:grpSpPr>
        <a:xfrm>
          <a:off x="0" y="0"/>
          <a:ext cx="0" cy="0"/>
          <a:chOff x="0" y="0"/>
          <a:chExt cx="0" cy="0"/>
        </a:xfrm>
      </p:grpSpPr>
      <p:sp>
        <p:nvSpPr>
          <p:cNvPr id="207901" name="Rectangle 29"/>
          <p:cNvSpPr>
            <a:spLocks noGrp="1" noChangeArrowheads="1"/>
          </p:cNvSpPr>
          <p:nvPr>
            <p:ph type="ctrTitle"/>
          </p:nvPr>
        </p:nvSpPr>
        <p:spPr>
          <a:xfrm>
            <a:off x="435505" y="315026"/>
            <a:ext cx="8036759" cy="3047370"/>
          </a:xfrm>
          <a:noFill/>
        </p:spPr>
        <p:txBody>
          <a:bodyPr wrap="square" lIns="91440" tIns="72000" rIns="91440" bIns="72000" anchor="t" anchorCtr="0">
            <a:noAutofit/>
          </a:bodyPr>
          <a:lstStyle>
            <a:lvl1pPr>
              <a:spcBef>
                <a:spcPct val="20000"/>
              </a:spcBef>
              <a:defRPr sz="3600" b="0">
                <a:solidFill>
                  <a:schemeClr val="bg1"/>
                </a:solidFill>
                <a:latin typeface="+mj-lt"/>
              </a:defRPr>
            </a:lvl1pPr>
          </a:lstStyle>
          <a:p>
            <a:pPr lvl="0"/>
            <a:r>
              <a:rPr lang="en-GB" noProof="0"/>
              <a:t>Click to edit Master title style</a:t>
            </a:r>
            <a:endParaRPr lang="en-AU" noProof="0" dirty="0"/>
          </a:p>
        </p:txBody>
      </p:sp>
      <p:sp>
        <p:nvSpPr>
          <p:cNvPr id="207902" name="Rectangle 30"/>
          <p:cNvSpPr>
            <a:spLocks noGrp="1" noChangeArrowheads="1"/>
          </p:cNvSpPr>
          <p:nvPr>
            <p:ph type="subTitle" idx="1"/>
          </p:nvPr>
        </p:nvSpPr>
        <p:spPr>
          <a:xfrm>
            <a:off x="435505" y="4523330"/>
            <a:ext cx="5645780" cy="1023122"/>
          </a:xfrm>
        </p:spPr>
        <p:txBody>
          <a:bodyPr lIns="91440" rIns="91440"/>
          <a:lstStyle>
            <a:lvl1pPr marL="0" indent="0">
              <a:spcBef>
                <a:spcPct val="20000"/>
              </a:spcBef>
              <a:buFont typeface="Wingdings" panose="05000000000000000000" pitchFamily="2" charset="2"/>
              <a:buNone/>
              <a:defRPr sz="1600">
                <a:solidFill>
                  <a:schemeClr val="bg1"/>
                </a:solidFill>
                <a:latin typeface="+mj-lt"/>
              </a:defRPr>
            </a:lvl1pPr>
          </a:lstStyle>
          <a:p>
            <a:pPr lvl="0"/>
            <a:r>
              <a:rPr lang="en-GB" noProof="0"/>
              <a:t>Click to edit Master subtitle style</a:t>
            </a:r>
            <a:endParaRPr lang="en-AU" noProof="0"/>
          </a:p>
        </p:txBody>
      </p:sp>
      <p:pic>
        <p:nvPicPr>
          <p:cNvPr id="10" name="Shape 56">
            <a:extLst>
              <a:ext uri="{FF2B5EF4-FFF2-40B4-BE49-F238E27FC236}">
                <a16:creationId xmlns:a16="http://schemas.microsoft.com/office/drawing/2014/main" id="{6E79CE3C-55D0-4036-8744-70E792475F74}"/>
              </a:ext>
            </a:extLst>
          </p:cNvPr>
          <p:cNvPicPr preferRelativeResize="0"/>
          <p:nvPr userDrawn="1"/>
        </p:nvPicPr>
        <p:blipFill rotWithShape="1">
          <a:blip r:embed="rId2">
            <a:alphaModFix/>
          </a:blip>
          <a:srcRect/>
          <a:stretch/>
        </p:blipFill>
        <p:spPr bwMode="black">
          <a:xfrm rot="5400000">
            <a:off x="11624598" y="437620"/>
            <a:ext cx="443100" cy="165000"/>
          </a:xfrm>
          <a:prstGeom prst="rect">
            <a:avLst/>
          </a:prstGeom>
          <a:noFill/>
          <a:ln>
            <a:noFill/>
          </a:ln>
        </p:spPr>
      </p:pic>
      <p:pic>
        <p:nvPicPr>
          <p:cNvPr id="8" name="BCK_PEG_[01].png">
            <a:extLst>
              <a:ext uri="{FF2B5EF4-FFF2-40B4-BE49-F238E27FC236}">
                <a16:creationId xmlns:a16="http://schemas.microsoft.com/office/drawing/2014/main" id="{54F38B96-C7C4-497D-9A05-444DFC5B1C0B}"/>
              </a:ext>
            </a:extLst>
          </p:cNvPr>
          <p:cNvPicPr>
            <a:picLocks noChangeAspect="1"/>
          </p:cNvPicPr>
          <p:nvPr userDrawn="1"/>
        </p:nvPicPr>
        <p:blipFill>
          <a:blip r:embed="rId3"/>
          <a:stretch>
            <a:fillRect/>
          </a:stretch>
        </p:blipFill>
        <p:spPr>
          <a:xfrm>
            <a:off x="9659917" y="2852936"/>
            <a:ext cx="2149404" cy="1900252"/>
          </a:xfrm>
          <a:prstGeom prst="rect">
            <a:avLst/>
          </a:prstGeom>
          <a:ln w="12700">
            <a:miter lim="400000"/>
          </a:ln>
        </p:spPr>
      </p:pic>
      <p:sp>
        <p:nvSpPr>
          <p:cNvPr id="12" name="Rectangle 6">
            <a:extLst>
              <a:ext uri="{FF2B5EF4-FFF2-40B4-BE49-F238E27FC236}">
                <a16:creationId xmlns:a16="http://schemas.microsoft.com/office/drawing/2014/main" id="{7FC6A5AC-FBD5-462E-AD2C-0723F61FBBFE}"/>
              </a:ext>
            </a:extLst>
          </p:cNvPr>
          <p:cNvSpPr>
            <a:spLocks noGrp="1" noChangeArrowheads="1"/>
          </p:cNvSpPr>
          <p:nvPr>
            <p:ph type="ftr" sz="quarter" idx="3"/>
          </p:nvPr>
        </p:nvSpPr>
        <p:spPr bwMode="auto">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lvl1pPr>
              <a:spcBef>
                <a:spcPct val="0"/>
              </a:spcBef>
              <a:buFontTx/>
              <a:buNone/>
              <a:defRPr sz="800" b="0">
                <a:solidFill>
                  <a:schemeClr val="bg1"/>
                </a:solidFill>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 2022 IBM Corporation | IBM Confidential</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14" name="Text Box 10">
            <a:extLst>
              <a:ext uri="{FF2B5EF4-FFF2-40B4-BE49-F238E27FC236}">
                <a16:creationId xmlns:a16="http://schemas.microsoft.com/office/drawing/2014/main" id="{8102AB06-D2C2-487B-92AE-BBE065F91EBA}"/>
              </a:ext>
            </a:extLst>
          </p:cNvPr>
          <p:cNvSpPr txBox="1">
            <a:spLocks noChangeArrowheads="1"/>
          </p:cNvSpPr>
          <p:nvPr userDrawn="1"/>
        </p:nvSpPr>
        <p:spPr bwMode="auto">
          <a:xfrm>
            <a:off x="911424" y="6553201"/>
            <a:ext cx="2374900" cy="214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 Copyright IBM Corporation 2018</a:t>
            </a:r>
          </a:p>
        </p:txBody>
      </p:sp>
      <p:sp>
        <p:nvSpPr>
          <p:cNvPr id="15" name="Date Placeholder 3">
            <a:extLst>
              <a:ext uri="{FF2B5EF4-FFF2-40B4-BE49-F238E27FC236}">
                <a16:creationId xmlns:a16="http://schemas.microsoft.com/office/drawing/2014/main" id="{77EAD79A-E6A3-492C-A785-D8324B66254C}"/>
              </a:ext>
            </a:extLst>
          </p:cNvPr>
          <p:cNvSpPr>
            <a:spLocks noGrp="1"/>
          </p:cNvSpPr>
          <p:nvPr>
            <p:ph type="dt" sz="half" idx="2"/>
          </p:nvPr>
        </p:nvSpPr>
        <p:spPr>
          <a:xfrm>
            <a:off x="2927648" y="6534150"/>
            <a:ext cx="237490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44000" tIns="68400" rIns="91440" bIns="45720" numCol="1" anchor="t" anchorCtr="0" compatLnSpc="1">
            <a:prstTxWarp prst="textNoShape">
              <a:avLst/>
            </a:prstTxWarp>
          </a:bodyPr>
          <a:lstStyle>
            <a:lvl1pPr>
              <a:defRPr lang="en-AU" sz="800" b="0" smtClean="0">
                <a:solidFill>
                  <a:schemeClr val="bg1"/>
                </a:solidFill>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18682189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4" name="Footer Placeholder 3"/>
          <p:cNvSpPr>
            <a:spLocks noGrp="1"/>
          </p:cNvSpPr>
          <p:nvPr>
            <p:ph type="ftr" sz="quarter"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p>
        </p:txBody>
      </p:sp>
      <p:sp>
        <p:nvSpPr>
          <p:cNvPr id="5" name="Slide Number Placeholder 4"/>
          <p:cNvSpPr>
            <a:spLocks noGrp="1"/>
          </p:cNvSpPr>
          <p:nvPr>
            <p:ph type="sldNum" sz="quarter" idx="11"/>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6" name="Date Placeholder 5"/>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3275761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3" name="Content Placeholder 2"/>
          <p:cNvSpPr>
            <a:spLocks noGrp="1"/>
          </p:cNvSpPr>
          <p:nvPr>
            <p:ph sz="half" idx="1"/>
          </p:nvPr>
        </p:nvSpPr>
        <p:spPr>
          <a:xfrm>
            <a:off x="366184" y="1371600"/>
            <a:ext cx="5628216" cy="5029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Content Placeholder 3"/>
          <p:cNvSpPr>
            <a:spLocks noGrp="1"/>
          </p:cNvSpPr>
          <p:nvPr>
            <p:ph sz="half" idx="2"/>
          </p:nvPr>
        </p:nvSpPr>
        <p:spPr>
          <a:xfrm>
            <a:off x="6197601" y="1371600"/>
            <a:ext cx="5628217" cy="5029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Footer Placeholder 4"/>
          <p:cNvSpPr>
            <a:spLocks noGrp="1"/>
          </p:cNvSpPr>
          <p:nvPr>
            <p:ph type="ftr" sz="quarter"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p>
        </p:txBody>
      </p:sp>
      <p:sp>
        <p:nvSpPr>
          <p:cNvPr id="6" name="Slide Number Placeholder 5"/>
          <p:cNvSpPr>
            <a:spLocks noGrp="1"/>
          </p:cNvSpPr>
          <p:nvPr>
            <p:ph type="sldNum" sz="quarter" idx="11"/>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53BF36C5-3F2D-4140-BCC5-6F781703DFD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7" name="Date Placeholder 6"/>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8174196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ub-Header with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3" name="Footer Placeholder 2"/>
          <p:cNvSpPr>
            <a:spLocks noGrp="1"/>
          </p:cNvSpPr>
          <p:nvPr>
            <p:ph type="ftr" sz="quarter"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endParaRPr kumimoji="0" lang="en-AU" sz="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4" name="Slide Number Placeholder 3"/>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5" name="Content Placeholder 2"/>
          <p:cNvSpPr>
            <a:spLocks noGrp="1"/>
          </p:cNvSpPr>
          <p:nvPr>
            <p:ph idx="1"/>
          </p:nvPr>
        </p:nvSpPr>
        <p:spPr>
          <a:xfrm>
            <a:off x="366185" y="2002384"/>
            <a:ext cx="11459633" cy="439841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Text Placeholder 2"/>
          <p:cNvSpPr>
            <a:spLocks noGrp="1"/>
          </p:cNvSpPr>
          <p:nvPr>
            <p:ph type="body" idx="12"/>
          </p:nvPr>
        </p:nvSpPr>
        <p:spPr>
          <a:xfrm>
            <a:off x="366185" y="1380952"/>
            <a:ext cx="11459633" cy="535880"/>
          </a:xfrm>
        </p:spPr>
        <p:txBody>
          <a:bodyPr anchor="ctr"/>
          <a:lstStyle>
            <a:lvl1pPr marL="0" indent="0" algn="ctr">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3"/>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14909461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66185" y="1380952"/>
            <a:ext cx="5632449" cy="535880"/>
          </a:xfrm>
        </p:spPr>
        <p:txBody>
          <a:bodyPr anchor="ct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366185" y="2002384"/>
            <a:ext cx="5632449" cy="437894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Text Placeholder 4"/>
          <p:cNvSpPr>
            <a:spLocks noGrp="1"/>
          </p:cNvSpPr>
          <p:nvPr>
            <p:ph type="body" sz="quarter" idx="3"/>
          </p:nvPr>
        </p:nvSpPr>
        <p:spPr>
          <a:xfrm>
            <a:off x="6172200" y="1380952"/>
            <a:ext cx="5653617" cy="535880"/>
          </a:xfrm>
        </p:spPr>
        <p:txBody>
          <a:bodyPr anchor="ct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002384"/>
            <a:ext cx="5653616" cy="437894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7" name="Footer Placeholder 6"/>
          <p:cNvSpPr>
            <a:spLocks noGrp="1"/>
          </p:cNvSpPr>
          <p:nvPr>
            <p:ph type="ftr" sz="quarter"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p>
        </p:txBody>
      </p:sp>
      <p:sp>
        <p:nvSpPr>
          <p:cNvPr id="8" name="Slide Number Placeholder 7"/>
          <p:cNvSpPr>
            <a:spLocks noGrp="1"/>
          </p:cNvSpPr>
          <p:nvPr>
            <p:ph type="sldNum" sz="quarter" idx="11"/>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B812F632-BE5C-472F-9383-FF7B0E3F484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10" name="Title 1"/>
          <p:cNvSpPr>
            <a:spLocks noGrp="1"/>
          </p:cNvSpPr>
          <p:nvPr>
            <p:ph type="title"/>
          </p:nvPr>
        </p:nvSpPr>
        <p:spPr>
          <a:xfrm>
            <a:off x="366185" y="457200"/>
            <a:ext cx="11459633" cy="838200"/>
          </a:xfrm>
        </p:spPr>
        <p:txBody>
          <a:bodyPr/>
          <a:lstStyle/>
          <a:p>
            <a:r>
              <a:rPr lang="en-GB"/>
              <a:t>Click to edit Master title style</a:t>
            </a:r>
            <a:endParaRPr lang="en-AU"/>
          </a:p>
        </p:txBody>
      </p:sp>
      <p:sp>
        <p:nvSpPr>
          <p:cNvPr id="2" name="Date Placeholder 1"/>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9818735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dirty="0"/>
          </a:p>
        </p:txBody>
      </p:sp>
      <p:sp>
        <p:nvSpPr>
          <p:cNvPr id="3" name="Footer Placeholder 2"/>
          <p:cNvSpPr>
            <a:spLocks noGrp="1"/>
          </p:cNvSpPr>
          <p:nvPr>
            <p:ph type="ftr" sz="quarter"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p>
        </p:txBody>
      </p:sp>
      <p:sp>
        <p:nvSpPr>
          <p:cNvPr id="4" name="Slide Number Placeholder 3"/>
          <p:cNvSpPr>
            <a:spLocks noGrp="1"/>
          </p:cNvSpPr>
          <p:nvPr>
            <p:ph type="sldNum" sz="quarter" idx="11"/>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5" name="Date Placeholder 4"/>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565913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9" name="Content Placeholder 2"/>
          <p:cNvSpPr>
            <a:spLocks noGrp="1"/>
          </p:cNvSpPr>
          <p:nvPr>
            <p:ph idx="10"/>
          </p:nvPr>
        </p:nvSpPr>
        <p:spPr>
          <a:xfrm>
            <a:off x="6223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302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9144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23"/>
          <p:cNvSpPr>
            <a:spLocks noGrp="1"/>
          </p:cNvSpPr>
          <p:nvPr>
            <p:ph type="body" sz="quarter" idx="14" hasCustomPrompt="1"/>
          </p:nvPr>
        </p:nvSpPr>
        <p:spPr>
          <a:xfrm>
            <a:off x="381000" y="6118860"/>
            <a:ext cx="5486400" cy="38100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22" name="Title 1"/>
          <p:cNvSpPr>
            <a:spLocks noGrp="1"/>
          </p:cNvSpPr>
          <p:nvPr>
            <p:ph type="title"/>
          </p:nvPr>
        </p:nvSpPr>
        <p:spPr>
          <a:xfrm>
            <a:off x="381000" y="571500"/>
            <a:ext cx="11430000" cy="952500"/>
          </a:xfrm>
        </p:spPr>
        <p:txBody>
          <a:bodyPr>
            <a:noAutofit/>
          </a:bodyPr>
          <a:lstStyle>
            <a:lvl1pPr>
              <a:defRPr>
                <a:latin typeface="IBM Plex Sans" charset="0"/>
                <a:ea typeface="IBM Plex Sans" charset="0"/>
                <a:cs typeface="IBM Plex Sans" charset="0"/>
              </a:defRPr>
            </a:lvl1pPr>
          </a:lstStyle>
          <a:p>
            <a:r>
              <a:rPr lang="en-US" dirty="0"/>
              <a:t>Click to edit Master title style</a:t>
            </a:r>
          </a:p>
        </p:txBody>
      </p:sp>
    </p:spTree>
    <p:extLst>
      <p:ext uri="{BB962C8B-B14F-4D97-AF65-F5344CB8AC3E}">
        <p14:creationId xmlns:p14="http://schemas.microsoft.com/office/powerpoint/2010/main" val="18605225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p>
        </p:txBody>
      </p:sp>
      <p:sp>
        <p:nvSpPr>
          <p:cNvPr id="3" name="Slide Number Placeholder 2"/>
          <p:cNvSpPr>
            <a:spLocks noGrp="1"/>
          </p:cNvSpPr>
          <p:nvPr>
            <p:ph type="sldNum" sz="quarter" idx="11"/>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4C4A9466-A77D-41D3-AAA1-27D358BB5A9E}"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4" name="Date Placeholder 3"/>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42909004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3200">
                <a:solidFill>
                  <a:schemeClr val="bg1"/>
                </a:solidFill>
              </a:defRPr>
            </a:lvl1pPr>
          </a:lstStyle>
          <a:p>
            <a:r>
              <a:rPr lang="en-GB"/>
              <a:t>Click to edit Master title style</a:t>
            </a:r>
            <a:endParaRPr lang="en-AU"/>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GB"/>
              <a:t>Click to edit Master text styles</a:t>
            </a:r>
          </a:p>
        </p:txBody>
      </p:sp>
      <p:sp>
        <p:nvSpPr>
          <p:cNvPr id="8" name="Rectangle 6">
            <a:extLst>
              <a:ext uri="{FF2B5EF4-FFF2-40B4-BE49-F238E27FC236}">
                <a16:creationId xmlns:a16="http://schemas.microsoft.com/office/drawing/2014/main" id="{40251320-57D0-4949-BF26-C31A9E204B9A}"/>
              </a:ext>
            </a:extLst>
          </p:cNvPr>
          <p:cNvSpPr>
            <a:spLocks noGrp="1" noChangeArrowheads="1"/>
          </p:cNvSpPr>
          <p:nvPr>
            <p:ph type="ftr" sz="quarter" idx="3"/>
          </p:nvPr>
        </p:nvSpPr>
        <p:spPr bwMode="auto">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lvl1pPr>
              <a:spcBef>
                <a:spcPct val="0"/>
              </a:spcBef>
              <a:buFontTx/>
              <a:buNone/>
              <a:defRPr sz="800" b="0">
                <a:solidFill>
                  <a:schemeClr val="bg1"/>
                </a:solidFill>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 2022 IBM Corporation | IBM Confidential</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9" name="Rectangle 7">
            <a:extLst>
              <a:ext uri="{FF2B5EF4-FFF2-40B4-BE49-F238E27FC236}">
                <a16:creationId xmlns:a16="http://schemas.microsoft.com/office/drawing/2014/main" id="{2E6929DD-4CCF-4890-82B4-5CD228771CEE}"/>
              </a:ext>
            </a:extLst>
          </p:cNvPr>
          <p:cNvSpPr>
            <a:spLocks noGrp="1" noChangeArrowheads="1"/>
          </p:cNvSpPr>
          <p:nvPr>
            <p:ph type="sldNum" sz="quarter" idx="4"/>
          </p:nvPr>
        </p:nvSpPr>
        <p:spPr bwMode="auto">
          <a:xfrm>
            <a:off x="46567" y="6534150"/>
            <a:ext cx="76884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44000" tIns="68400" rIns="91440" bIns="45720" numCol="1" anchor="t" anchorCtr="0" compatLnSpc="1">
            <a:prstTxWarp prst="textNoShape">
              <a:avLst/>
            </a:prstTxWarp>
          </a:bodyPr>
          <a:lstStyle>
            <a:lvl1pPr>
              <a:spcBef>
                <a:spcPct val="0"/>
              </a:spcBef>
              <a:buFontTx/>
              <a:buNone/>
              <a:defRPr sz="800" b="0">
                <a:solidFill>
                  <a:schemeClr val="bg1"/>
                </a:solidFill>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10" name="Text Box 10">
            <a:extLst>
              <a:ext uri="{FF2B5EF4-FFF2-40B4-BE49-F238E27FC236}">
                <a16:creationId xmlns:a16="http://schemas.microsoft.com/office/drawing/2014/main" id="{18BCC12C-DF32-416F-8562-CA1D3977FA50}"/>
              </a:ext>
            </a:extLst>
          </p:cNvPr>
          <p:cNvSpPr txBox="1">
            <a:spLocks noChangeArrowheads="1"/>
          </p:cNvSpPr>
          <p:nvPr userDrawn="1"/>
        </p:nvSpPr>
        <p:spPr bwMode="auto">
          <a:xfrm>
            <a:off x="911424" y="6553201"/>
            <a:ext cx="2374900" cy="214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 Copyright IBM Corporation 2018</a:t>
            </a:r>
          </a:p>
        </p:txBody>
      </p:sp>
      <p:sp>
        <p:nvSpPr>
          <p:cNvPr id="11" name="Date Placeholder 3">
            <a:extLst>
              <a:ext uri="{FF2B5EF4-FFF2-40B4-BE49-F238E27FC236}">
                <a16:creationId xmlns:a16="http://schemas.microsoft.com/office/drawing/2014/main" id="{89C03039-47A0-4E7F-A608-D95CCB24140B}"/>
              </a:ext>
            </a:extLst>
          </p:cNvPr>
          <p:cNvSpPr>
            <a:spLocks noGrp="1"/>
          </p:cNvSpPr>
          <p:nvPr>
            <p:ph type="dt" sz="half" idx="2"/>
          </p:nvPr>
        </p:nvSpPr>
        <p:spPr>
          <a:xfrm>
            <a:off x="2927648" y="6534150"/>
            <a:ext cx="237490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44000" tIns="68400" rIns="91440" bIns="45720" numCol="1" anchor="t" anchorCtr="0" compatLnSpc="1">
            <a:prstTxWarp prst="textNoShape">
              <a:avLst/>
            </a:prstTxWarp>
          </a:bodyPr>
          <a:lstStyle>
            <a:lvl1pPr>
              <a:defRPr lang="en-AU" sz="800" b="0" smtClean="0">
                <a:solidFill>
                  <a:schemeClr val="bg1"/>
                </a:solidFill>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12" name="Shape 56">
            <a:extLst>
              <a:ext uri="{FF2B5EF4-FFF2-40B4-BE49-F238E27FC236}">
                <a16:creationId xmlns:a16="http://schemas.microsoft.com/office/drawing/2014/main" id="{7F63E50F-9C6E-490D-A258-0266AC774C89}"/>
              </a:ext>
            </a:extLst>
          </p:cNvPr>
          <p:cNvPicPr preferRelativeResize="0"/>
          <p:nvPr userDrawn="1"/>
        </p:nvPicPr>
        <p:blipFill rotWithShape="1">
          <a:blip r:embed="rId2">
            <a:alphaModFix/>
          </a:blip>
          <a:srcRect/>
          <a:stretch/>
        </p:blipFill>
        <p:spPr bwMode="black">
          <a:xfrm rot="5400000">
            <a:off x="11624598" y="437620"/>
            <a:ext cx="443100" cy="165000"/>
          </a:xfrm>
          <a:prstGeom prst="rect">
            <a:avLst/>
          </a:prstGeom>
          <a:noFill/>
          <a:ln>
            <a:noFill/>
          </a:ln>
        </p:spPr>
      </p:pic>
    </p:spTree>
    <p:extLst>
      <p:ext uri="{BB962C8B-B14F-4D97-AF65-F5344CB8AC3E}">
        <p14:creationId xmlns:p14="http://schemas.microsoft.com/office/powerpoint/2010/main" val="34507140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2200"/>
            </a:lvl1pPr>
          </a:lstStyle>
          <a:p>
            <a:r>
              <a:rPr lang="en-GB"/>
              <a:t>Click to edit Master title style</a:t>
            </a:r>
            <a:endParaRPr lang="en-AU" dirty="0"/>
          </a:p>
        </p:txBody>
      </p:sp>
      <p:sp>
        <p:nvSpPr>
          <p:cNvPr id="3" name="Content Placeholder 2"/>
          <p:cNvSpPr>
            <a:spLocks noGrp="1"/>
          </p:cNvSpPr>
          <p:nvPr>
            <p:ph idx="1"/>
          </p:nvPr>
        </p:nvSpPr>
        <p:spPr>
          <a:xfrm>
            <a:off x="5183717" y="987426"/>
            <a:ext cx="6172200" cy="4873625"/>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t" anchorCtr="0" compatLnSpc="1">
            <a:prstTxWarp prst="textNoShape">
              <a:avLst/>
            </a:prstTxWarp>
          </a:bodyPr>
          <a:lstStyle>
            <a:lvl1pPr>
              <a:defRPr lang="en-US" smtClean="0"/>
            </a:lvl1pPr>
            <a:lvl2pPr>
              <a:defRPr lang="en-US" smtClean="0"/>
            </a:lvl2pPr>
            <a:lvl3pPr>
              <a:defRPr lang="en-US" smtClean="0"/>
            </a:lvl3pPr>
            <a:lvl4pPr>
              <a:defRPr lang="en-US" smtClean="0"/>
            </a:lvl4pPr>
            <a:lvl5pPr>
              <a:defRPr lang="en-AU"/>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Footer Placeholder 4"/>
          <p:cNvSpPr>
            <a:spLocks noGrp="1"/>
          </p:cNvSpPr>
          <p:nvPr>
            <p:ph type="ftr" sz="quarter"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p>
        </p:txBody>
      </p:sp>
      <p:sp>
        <p:nvSpPr>
          <p:cNvPr id="6" name="Slide Number Placeholder 5"/>
          <p:cNvSpPr>
            <a:spLocks noGrp="1"/>
          </p:cNvSpPr>
          <p:nvPr>
            <p:ph type="sldNum" sz="quarter" idx="11"/>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54C7A479-0848-4D66-A745-C35EDD708EC1}"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7" name="Date Placeholder 6"/>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4279628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b" anchorCtr="0" compatLnSpc="1">
            <a:prstTxWarp prst="textNoShape">
              <a:avLst/>
            </a:prstTxWarp>
          </a:bodyPr>
          <a:lstStyle>
            <a:lvl1pPr>
              <a:defRPr lang="en-AU"/>
            </a:lvl1pPr>
          </a:lstStyle>
          <a:p>
            <a:pPr lvl="0"/>
            <a:r>
              <a:rPr lang="en-GB"/>
              <a:t>Click to edit Master title style</a:t>
            </a:r>
            <a:endParaRPr lang="en-AU"/>
          </a:p>
        </p:txBody>
      </p:sp>
      <p:sp>
        <p:nvSpPr>
          <p:cNvPr id="3" name="Picture Placeholder 2"/>
          <p:cNvSpPr>
            <a:spLocks noGrp="1"/>
          </p:cNvSpPr>
          <p:nvPr>
            <p:ph type="pic" idx="1"/>
          </p:nvPr>
        </p:nvSpPr>
        <p:spPr>
          <a:xfrm>
            <a:off x="5183717" y="987426"/>
            <a:ext cx="6172200" cy="4873625"/>
          </a:xfrm>
        </p:spPr>
        <p:txBody>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AU"/>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Footer Placeholder 4"/>
          <p:cNvSpPr>
            <a:spLocks noGrp="1"/>
          </p:cNvSpPr>
          <p:nvPr>
            <p:ph type="ftr" sz="quarter"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p>
        </p:txBody>
      </p:sp>
      <p:sp>
        <p:nvSpPr>
          <p:cNvPr id="6" name="Slide Number Placeholder 5"/>
          <p:cNvSpPr>
            <a:spLocks noGrp="1"/>
          </p:cNvSpPr>
          <p:nvPr>
            <p:ph type="sldNum" sz="quarter" idx="11"/>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D0AE44B3-4F8A-4E9B-A58D-371D3A0B9991}"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7" name="Date Placeholder 6"/>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176206267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Footer Placeholder 3"/>
          <p:cNvSpPr>
            <a:spLocks noGrp="1"/>
          </p:cNvSpPr>
          <p:nvPr>
            <p:ph type="ftr" sz="quarter"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p>
        </p:txBody>
      </p:sp>
      <p:sp>
        <p:nvSpPr>
          <p:cNvPr id="5" name="Slide Number Placeholder 4"/>
          <p:cNvSpPr>
            <a:spLocks noGrp="1"/>
          </p:cNvSpPr>
          <p:nvPr>
            <p:ph type="sldNum" sz="quarter" idx="11"/>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55DCD78A-1104-4E7D-9103-562335778055}"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6" name="Date Placeholder 5"/>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27795130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61967" y="457200"/>
            <a:ext cx="2863851" cy="5943600"/>
          </a:xfrm>
        </p:spPr>
        <p:txBody>
          <a:bodyPr vert="eaVert"/>
          <a:lstStyle/>
          <a:p>
            <a:r>
              <a:rPr lang="en-GB"/>
              <a:t>Click to edit Master title style</a:t>
            </a:r>
            <a:endParaRPr lang="en-AU"/>
          </a:p>
        </p:txBody>
      </p:sp>
      <p:sp>
        <p:nvSpPr>
          <p:cNvPr id="3" name="Vertical Text Placeholder 2"/>
          <p:cNvSpPr>
            <a:spLocks noGrp="1"/>
          </p:cNvSpPr>
          <p:nvPr>
            <p:ph type="body" orient="vert" idx="1"/>
          </p:nvPr>
        </p:nvSpPr>
        <p:spPr>
          <a:xfrm>
            <a:off x="366185" y="457200"/>
            <a:ext cx="8392583" cy="59436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Footer Placeholder 3"/>
          <p:cNvSpPr>
            <a:spLocks noGrp="1"/>
          </p:cNvSpPr>
          <p:nvPr>
            <p:ph type="ftr" sz="quarter"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p>
        </p:txBody>
      </p:sp>
      <p:sp>
        <p:nvSpPr>
          <p:cNvPr id="5" name="Slide Number Placeholder 4"/>
          <p:cNvSpPr>
            <a:spLocks noGrp="1"/>
          </p:cNvSpPr>
          <p:nvPr>
            <p:ph type="sldNum" sz="quarter" idx="11"/>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87DEDA7A-7A7A-4A79-981B-7ABF84C67D91}"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6" name="Date Placeholder 5"/>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182420794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4-4 Title and Content">
    <p:bg>
      <p:bgPr>
        <a:solidFill>
          <a:schemeClr val="tx1"/>
        </a:solidFill>
        <a:effectLst/>
      </p:bgPr>
    </p:bg>
    <p:spTree>
      <p:nvGrpSpPr>
        <p:cNvPr id="1" name=""/>
        <p:cNvGrpSpPr/>
        <p:nvPr/>
      </p:nvGrpSpPr>
      <p:grpSpPr>
        <a:xfrm>
          <a:off x="0" y="0"/>
          <a:ext cx="0" cy="0"/>
          <a:chOff x="0" y="0"/>
          <a:chExt cx="0" cy="0"/>
        </a:xfrm>
      </p:grpSpPr>
      <p:sp>
        <p:nvSpPr>
          <p:cNvPr id="13" name="Text Placeholder 8">
            <a:extLst>
              <a:ext uri="{FF2B5EF4-FFF2-40B4-BE49-F238E27FC236}">
                <a16:creationId xmlns:a16="http://schemas.microsoft.com/office/drawing/2014/main" id="{38BA3754-55B4-4A88-B873-2A97750F4502}"/>
              </a:ext>
            </a:extLst>
          </p:cNvPr>
          <p:cNvSpPr>
            <a:spLocks noGrp="1"/>
          </p:cNvSpPr>
          <p:nvPr>
            <p:ph type="body" sz="quarter" idx="16"/>
          </p:nvPr>
        </p:nvSpPr>
        <p:spPr>
          <a:xfrm>
            <a:off x="9142800" y="3240484"/>
            <a:ext cx="3049200" cy="3644900"/>
          </a:xfrm>
          <a:solidFill>
            <a:schemeClr val="accent5"/>
          </a:solidFill>
        </p:spPr>
        <p:txBody>
          <a:bodyPr lIns="72000" tIns="72000" rIns="72000"/>
          <a:lstStyle>
            <a:lvl1pPr>
              <a:defRPr sz="16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200">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9" name="Text Placeholder 8">
            <a:extLst>
              <a:ext uri="{FF2B5EF4-FFF2-40B4-BE49-F238E27FC236}">
                <a16:creationId xmlns:a16="http://schemas.microsoft.com/office/drawing/2014/main" id="{8CFDCCCE-DCA5-4BE9-A3E6-54296284675D}"/>
              </a:ext>
            </a:extLst>
          </p:cNvPr>
          <p:cNvSpPr>
            <a:spLocks noGrp="1"/>
          </p:cNvSpPr>
          <p:nvPr>
            <p:ph type="body" sz="quarter" idx="13"/>
          </p:nvPr>
        </p:nvSpPr>
        <p:spPr>
          <a:xfrm>
            <a:off x="0" y="3240484"/>
            <a:ext cx="3049200" cy="3644900"/>
          </a:xfrm>
          <a:solidFill>
            <a:schemeClr val="accent4"/>
          </a:solidFill>
        </p:spPr>
        <p:txBody>
          <a:bodyPr lIns="72000" tIns="72000" rIns="72000"/>
          <a:lstStyle>
            <a:lvl1pPr>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2" name="Title 1">
            <a:extLst>
              <a:ext uri="{FF2B5EF4-FFF2-40B4-BE49-F238E27FC236}">
                <a16:creationId xmlns:a16="http://schemas.microsoft.com/office/drawing/2014/main" id="{A6AA22B1-7C6E-4000-9DF3-4EFF87DDC7A9}"/>
              </a:ext>
            </a:extLst>
          </p:cNvPr>
          <p:cNvSpPr>
            <a:spLocks noGrp="1"/>
          </p:cNvSpPr>
          <p:nvPr>
            <p:ph type="title"/>
          </p:nvPr>
        </p:nvSpPr>
        <p:spPr>
          <a:xfrm>
            <a:off x="366185" y="457200"/>
            <a:ext cx="11459633" cy="1387624"/>
          </a:xfrm>
        </p:spPr>
        <p:txBody>
          <a:bodyPr/>
          <a:lstStyle>
            <a:lvl1pPr>
              <a:defRPr sz="3200">
                <a:solidFill>
                  <a:schemeClr val="bg1"/>
                </a:solidFill>
              </a:defRPr>
            </a:lvl1pPr>
          </a:lstStyle>
          <a:p>
            <a:r>
              <a:rPr lang="en-GB"/>
              <a:t>Click to edit Master title style</a:t>
            </a:r>
            <a:endParaRPr lang="en-AU"/>
          </a:p>
        </p:txBody>
      </p:sp>
      <p:sp>
        <p:nvSpPr>
          <p:cNvPr id="11" name="Text Placeholder 8">
            <a:extLst>
              <a:ext uri="{FF2B5EF4-FFF2-40B4-BE49-F238E27FC236}">
                <a16:creationId xmlns:a16="http://schemas.microsoft.com/office/drawing/2014/main" id="{753F7B4C-83DB-4690-B5B7-B27F235B7255}"/>
              </a:ext>
            </a:extLst>
          </p:cNvPr>
          <p:cNvSpPr>
            <a:spLocks noGrp="1"/>
          </p:cNvSpPr>
          <p:nvPr>
            <p:ph type="body" sz="quarter" idx="14"/>
          </p:nvPr>
        </p:nvSpPr>
        <p:spPr>
          <a:xfrm>
            <a:off x="3047600" y="3240484"/>
            <a:ext cx="3049200" cy="3644900"/>
          </a:xfrm>
          <a:solidFill>
            <a:schemeClr val="accent1"/>
          </a:solidFill>
        </p:spPr>
        <p:txBody>
          <a:bodyPr lIns="72000" tIns="72000" rIns="72000"/>
          <a:lstStyle>
            <a:lvl1pPr>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12" name="Text Placeholder 8">
            <a:extLst>
              <a:ext uri="{FF2B5EF4-FFF2-40B4-BE49-F238E27FC236}">
                <a16:creationId xmlns:a16="http://schemas.microsoft.com/office/drawing/2014/main" id="{A1BE5B37-02AD-4E56-8159-E4FF86EA0CD8}"/>
              </a:ext>
            </a:extLst>
          </p:cNvPr>
          <p:cNvSpPr>
            <a:spLocks noGrp="1"/>
          </p:cNvSpPr>
          <p:nvPr>
            <p:ph type="body" sz="quarter" idx="15"/>
          </p:nvPr>
        </p:nvSpPr>
        <p:spPr>
          <a:xfrm>
            <a:off x="6095200" y="3240484"/>
            <a:ext cx="3049200" cy="3644900"/>
          </a:xfrm>
          <a:solidFill>
            <a:schemeClr val="bg2"/>
          </a:solidFill>
        </p:spPr>
        <p:txBody>
          <a:bodyPr lIns="72000" tIns="72000" rIns="72000"/>
          <a:lstStyle>
            <a:lvl1pPr>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3" name="Footer Placeholder 2">
            <a:extLst>
              <a:ext uri="{FF2B5EF4-FFF2-40B4-BE49-F238E27FC236}">
                <a16:creationId xmlns:a16="http://schemas.microsoft.com/office/drawing/2014/main" id="{0F4B3A2A-0261-4537-859B-5DACFBC331A7}"/>
              </a:ext>
            </a:extLst>
          </p:cNvPr>
          <p:cNvSpPr>
            <a:spLocks noGrp="1"/>
          </p:cNvSpPr>
          <p:nvPr>
            <p:ph type="ftr" sz="quarter" idx="10"/>
          </p:nvPr>
        </p:nvSpPr>
        <p:spPr/>
        <p:txBody>
          <a:bodyPr/>
          <a:lstStyle>
            <a:lvl1pPr>
              <a:defRPr>
                <a:solidFill>
                  <a:schemeClr val="bg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 2022 IBM Corporation | IBM Confidential</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60A5A2ED-2733-4107-AB99-D63E2CA9ABCE}"/>
              </a:ext>
            </a:extLst>
          </p:cNvPr>
          <p:cNvSpPr>
            <a:spLocks noGrp="1"/>
          </p:cNvSpPr>
          <p:nvPr>
            <p:ph type="sldNum" sz="quarter" idx="11"/>
          </p:nvPr>
        </p:nvSpPr>
        <p:spPr/>
        <p:txBody>
          <a:bodyPr/>
          <a:lstStyle>
            <a:lvl1pPr>
              <a:defRPr>
                <a:solidFill>
                  <a:schemeClr val="bg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5" name="Date Placeholder 4">
            <a:extLst>
              <a:ext uri="{FF2B5EF4-FFF2-40B4-BE49-F238E27FC236}">
                <a16:creationId xmlns:a16="http://schemas.microsoft.com/office/drawing/2014/main" id="{ABDC295B-8CD3-4964-9C82-8A5EA5F3DAD0}"/>
              </a:ext>
            </a:extLst>
          </p:cNvPr>
          <p:cNvSpPr>
            <a:spLocks noGrp="1"/>
          </p:cNvSpPr>
          <p:nvPr>
            <p:ph type="dt" sz="half" idx="12"/>
          </p:nvPr>
        </p:nvSpPr>
        <p:spPr/>
        <p:txBody>
          <a:bodyPr/>
          <a:lstStyle>
            <a:lvl1pPr>
              <a:defRPr>
                <a:solidFill>
                  <a:schemeClr val="bg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7" name="Picture 6">
            <a:extLst>
              <a:ext uri="{FF2B5EF4-FFF2-40B4-BE49-F238E27FC236}">
                <a16:creationId xmlns:a16="http://schemas.microsoft.com/office/drawing/2014/main" id="{943DBFDB-1032-4097-8E36-5882C5CB1E52}"/>
              </a:ext>
            </a:extLst>
          </p:cNvPr>
          <p:cNvPicPr>
            <a:picLocks noChangeAspect="1"/>
          </p:cNvPicPr>
          <p:nvPr userDrawn="1"/>
        </p:nvPicPr>
        <p:blipFill>
          <a:blip r:embed="rId2" cstate="print">
            <a:lum bright="70000" contrast="-70000"/>
            <a:extLst>
              <a:ext uri="{28A0092B-C50C-407E-A947-70E740481C1C}">
                <a14:useLocalDpi xmlns:a14="http://schemas.microsoft.com/office/drawing/2010/main" val="0"/>
              </a:ext>
            </a:extLst>
          </a:blip>
          <a:stretch>
            <a:fillRect/>
          </a:stretch>
        </p:blipFill>
        <p:spPr>
          <a:xfrm>
            <a:off x="11280576" y="6546057"/>
            <a:ext cx="566118" cy="228600"/>
          </a:xfrm>
          <a:prstGeom prst="rect">
            <a:avLst/>
          </a:prstGeom>
        </p:spPr>
      </p:pic>
      <p:sp>
        <p:nvSpPr>
          <p:cNvPr id="6" name="TextBox 5">
            <a:extLst>
              <a:ext uri="{FF2B5EF4-FFF2-40B4-BE49-F238E27FC236}">
                <a16:creationId xmlns:a16="http://schemas.microsoft.com/office/drawing/2014/main" id="{3F3E52DE-5249-408C-981A-371F86440E04}"/>
              </a:ext>
            </a:extLst>
          </p:cNvPr>
          <p:cNvSpPr txBox="1"/>
          <p:nvPr userDrawn="1"/>
        </p:nvSpPr>
        <p:spPr>
          <a:xfrm>
            <a:off x="996474" y="6525344"/>
            <a:ext cx="205112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AU"/>
            </a:defPPr>
            <a:lvl1pPr>
              <a:spcBef>
                <a:spcPct val="0"/>
              </a:spcBef>
              <a:buFontTx/>
              <a:buNone/>
              <a:defRPr sz="800" b="0">
                <a:solidFill>
                  <a:schemeClr val="bg1"/>
                </a:solidFill>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 Copyright IBM Corporation 2018</a:t>
            </a:r>
          </a:p>
        </p:txBody>
      </p:sp>
    </p:spTree>
    <p:extLst>
      <p:ext uri="{BB962C8B-B14F-4D97-AF65-F5344CB8AC3E}">
        <p14:creationId xmlns:p14="http://schemas.microsoft.com/office/powerpoint/2010/main" val="154549549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 Boxes Tall">
    <p:bg>
      <p:bgPr>
        <a:solidFill>
          <a:schemeClr val="bg1"/>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8CFDCCCE-DCA5-4BE9-A3E6-54296284675D}"/>
              </a:ext>
            </a:extLst>
          </p:cNvPr>
          <p:cNvSpPr>
            <a:spLocks noGrp="1"/>
          </p:cNvSpPr>
          <p:nvPr>
            <p:ph type="body" sz="quarter" idx="13"/>
          </p:nvPr>
        </p:nvSpPr>
        <p:spPr>
          <a:xfrm>
            <a:off x="0" y="0"/>
            <a:ext cx="3049200" cy="6885384"/>
          </a:xfrm>
          <a:solidFill>
            <a:schemeClr val="tx1"/>
          </a:solidFill>
        </p:spPr>
        <p:txBody>
          <a:bodyPr lIns="180000" tIns="288000" rIns="180000" bIns="360000"/>
          <a:lstStyle>
            <a:lvl1pPr marL="0" indent="0">
              <a:buNone/>
              <a:defRPr sz="2400">
                <a:solidFill>
                  <a:schemeClr val="bg1"/>
                </a:solidFill>
              </a:defRPr>
            </a:lvl1pPr>
            <a:lvl2pPr>
              <a:defRPr sz="1800">
                <a:solidFill>
                  <a:schemeClr val="bg1"/>
                </a:solidFill>
              </a:defRPr>
            </a:lvl2pPr>
            <a:lvl3pPr>
              <a:defRPr sz="1600">
                <a:solidFill>
                  <a:schemeClr val="bg1"/>
                </a:solidFill>
              </a:defRPr>
            </a:lvl3pPr>
            <a:lvl4pPr>
              <a:defRPr sz="1600">
                <a:solidFill>
                  <a:schemeClr val="bg1"/>
                </a:solidFill>
              </a:defRPr>
            </a:lvl4pPr>
            <a:lvl5pPr>
              <a:defRPr sz="14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11" name="Text Placeholder 8">
            <a:extLst>
              <a:ext uri="{FF2B5EF4-FFF2-40B4-BE49-F238E27FC236}">
                <a16:creationId xmlns:a16="http://schemas.microsoft.com/office/drawing/2014/main" id="{753F7B4C-83DB-4690-B5B7-B27F235B7255}"/>
              </a:ext>
            </a:extLst>
          </p:cNvPr>
          <p:cNvSpPr>
            <a:spLocks noGrp="1"/>
          </p:cNvSpPr>
          <p:nvPr>
            <p:ph type="body" sz="quarter" idx="14"/>
          </p:nvPr>
        </p:nvSpPr>
        <p:spPr>
          <a:xfrm>
            <a:off x="3047600" y="0"/>
            <a:ext cx="3049200" cy="6885384"/>
          </a:xfrm>
          <a:solidFill>
            <a:schemeClr val="accent4"/>
          </a:solidFill>
        </p:spPr>
        <p:txBody>
          <a:bodyPr lIns="180000" tIns="288000" rIns="180000" bIns="360000"/>
          <a:lstStyle>
            <a:lvl1pPr marL="0" indent="0">
              <a:buNone/>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12" name="Text Placeholder 8">
            <a:extLst>
              <a:ext uri="{FF2B5EF4-FFF2-40B4-BE49-F238E27FC236}">
                <a16:creationId xmlns:a16="http://schemas.microsoft.com/office/drawing/2014/main" id="{A1BE5B37-02AD-4E56-8159-E4FF86EA0CD8}"/>
              </a:ext>
            </a:extLst>
          </p:cNvPr>
          <p:cNvSpPr>
            <a:spLocks noGrp="1"/>
          </p:cNvSpPr>
          <p:nvPr>
            <p:ph type="body" sz="quarter" idx="15"/>
          </p:nvPr>
        </p:nvSpPr>
        <p:spPr>
          <a:xfrm>
            <a:off x="6095200" y="0"/>
            <a:ext cx="3049200" cy="6885384"/>
          </a:xfrm>
          <a:solidFill>
            <a:schemeClr val="accent1"/>
          </a:solidFill>
        </p:spPr>
        <p:txBody>
          <a:bodyPr lIns="180000" tIns="288000" rIns="180000" bIns="360000"/>
          <a:lstStyle>
            <a:lvl1pPr marL="0" indent="0">
              <a:buNone/>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13" name="Text Placeholder 8">
            <a:extLst>
              <a:ext uri="{FF2B5EF4-FFF2-40B4-BE49-F238E27FC236}">
                <a16:creationId xmlns:a16="http://schemas.microsoft.com/office/drawing/2014/main" id="{38BA3754-55B4-4A88-B873-2A97750F4502}"/>
              </a:ext>
            </a:extLst>
          </p:cNvPr>
          <p:cNvSpPr>
            <a:spLocks noGrp="1"/>
          </p:cNvSpPr>
          <p:nvPr>
            <p:ph type="body" sz="quarter" idx="16"/>
          </p:nvPr>
        </p:nvSpPr>
        <p:spPr>
          <a:xfrm>
            <a:off x="9142800" y="0"/>
            <a:ext cx="3049200" cy="6885384"/>
          </a:xfrm>
          <a:solidFill>
            <a:schemeClr val="bg2"/>
          </a:solidFill>
        </p:spPr>
        <p:txBody>
          <a:bodyPr lIns="180000" tIns="288000" rIns="180000" bIns="360000"/>
          <a:lstStyle>
            <a:lvl1pPr marL="0" indent="0">
              <a:buNone/>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3" name="Footer Placeholder 2">
            <a:extLst>
              <a:ext uri="{FF2B5EF4-FFF2-40B4-BE49-F238E27FC236}">
                <a16:creationId xmlns:a16="http://schemas.microsoft.com/office/drawing/2014/main" id="{0F4B3A2A-0261-4537-859B-5DACFBC331A7}"/>
              </a:ext>
            </a:extLst>
          </p:cNvPr>
          <p:cNvSpPr>
            <a:spLocks noGrp="1"/>
          </p:cNvSpPr>
          <p:nvPr>
            <p:ph type="ftr" sz="quarter" idx="10"/>
          </p:nvPr>
        </p:nvSpPr>
        <p:spPr/>
        <p:txBody>
          <a:bodyPr/>
          <a:lstStyle>
            <a:lvl1pPr>
              <a:defRPr>
                <a:solidFill>
                  <a:schemeClr val="bg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 2022 IBM Corporation | IBM Confidential</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60A5A2ED-2733-4107-AB99-D63E2CA9ABCE}"/>
              </a:ext>
            </a:extLst>
          </p:cNvPr>
          <p:cNvSpPr>
            <a:spLocks noGrp="1"/>
          </p:cNvSpPr>
          <p:nvPr>
            <p:ph type="sldNum" sz="quarter" idx="11"/>
          </p:nvPr>
        </p:nvSpPr>
        <p:spPr/>
        <p:txBody>
          <a:bodyPr/>
          <a:lstStyle>
            <a:lvl1pPr>
              <a:defRPr>
                <a:solidFill>
                  <a:schemeClr val="bg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5" name="Date Placeholder 4">
            <a:extLst>
              <a:ext uri="{FF2B5EF4-FFF2-40B4-BE49-F238E27FC236}">
                <a16:creationId xmlns:a16="http://schemas.microsoft.com/office/drawing/2014/main" id="{ABDC295B-8CD3-4964-9C82-8A5EA5F3DAD0}"/>
              </a:ext>
            </a:extLst>
          </p:cNvPr>
          <p:cNvSpPr>
            <a:spLocks noGrp="1"/>
          </p:cNvSpPr>
          <p:nvPr>
            <p:ph type="dt" sz="half" idx="12"/>
          </p:nvPr>
        </p:nvSpPr>
        <p:spPr/>
        <p:txBody>
          <a:bodyPr/>
          <a:lstStyle>
            <a:lvl1pPr>
              <a:defRPr>
                <a:solidFill>
                  <a:schemeClr val="bg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7" name="Picture 6">
            <a:extLst>
              <a:ext uri="{FF2B5EF4-FFF2-40B4-BE49-F238E27FC236}">
                <a16:creationId xmlns:a16="http://schemas.microsoft.com/office/drawing/2014/main" id="{943DBFDB-1032-4097-8E36-5882C5CB1E52}"/>
              </a:ext>
            </a:extLst>
          </p:cNvPr>
          <p:cNvPicPr>
            <a:picLocks noChangeAspect="1"/>
          </p:cNvPicPr>
          <p:nvPr userDrawn="1"/>
        </p:nvPicPr>
        <p:blipFill>
          <a:blip r:embed="rId2" cstate="print">
            <a:lum bright="70000" contrast="-70000"/>
            <a:extLst>
              <a:ext uri="{28A0092B-C50C-407E-A947-70E740481C1C}">
                <a14:useLocalDpi xmlns:a14="http://schemas.microsoft.com/office/drawing/2010/main" val="0"/>
              </a:ext>
            </a:extLst>
          </a:blip>
          <a:stretch>
            <a:fillRect/>
          </a:stretch>
        </p:blipFill>
        <p:spPr>
          <a:xfrm>
            <a:off x="11280576" y="6546057"/>
            <a:ext cx="566118" cy="228600"/>
          </a:xfrm>
          <a:prstGeom prst="rect">
            <a:avLst/>
          </a:prstGeom>
        </p:spPr>
      </p:pic>
      <p:sp>
        <p:nvSpPr>
          <p:cNvPr id="15" name="TextBox 14">
            <a:extLst>
              <a:ext uri="{FF2B5EF4-FFF2-40B4-BE49-F238E27FC236}">
                <a16:creationId xmlns:a16="http://schemas.microsoft.com/office/drawing/2014/main" id="{9EFFA587-54AE-4C57-85E8-A424EA20F92F}"/>
              </a:ext>
            </a:extLst>
          </p:cNvPr>
          <p:cNvSpPr txBox="1"/>
          <p:nvPr userDrawn="1"/>
        </p:nvSpPr>
        <p:spPr>
          <a:xfrm>
            <a:off x="996474" y="6525344"/>
            <a:ext cx="205112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AU"/>
            </a:defPPr>
            <a:lvl1pPr>
              <a:spcBef>
                <a:spcPct val="0"/>
              </a:spcBef>
              <a:buFontTx/>
              <a:buNone/>
              <a:defRPr sz="800" b="0">
                <a:solidFill>
                  <a:schemeClr val="bg1"/>
                </a:solidFill>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 Copyright IBM Corporation 2018</a:t>
            </a:r>
          </a:p>
        </p:txBody>
      </p:sp>
    </p:spTree>
    <p:extLst>
      <p:ext uri="{BB962C8B-B14F-4D97-AF65-F5344CB8AC3E}">
        <p14:creationId xmlns:p14="http://schemas.microsoft.com/office/powerpoint/2010/main" val="19741069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2-8 Title and Content">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5707C71-77A0-456D-B021-489B1855D0F3}"/>
              </a:ext>
            </a:extLst>
          </p:cNvPr>
          <p:cNvSpPr/>
          <p:nvPr userDrawn="1"/>
        </p:nvSpPr>
        <p:spPr bwMode="auto">
          <a:xfrm>
            <a:off x="0" y="0"/>
            <a:ext cx="3049200" cy="6858000"/>
          </a:xfrm>
          <a:prstGeom prst="rect">
            <a:avLst/>
          </a:prstGeom>
          <a:solidFill>
            <a:schemeClr val="tx1"/>
          </a:solidFill>
          <a:ln>
            <a:noFill/>
          </a:ln>
          <a:effectLst/>
        </p:spPr>
        <p:txBody>
          <a:bodyPr vert="horz" wrap="square" lIns="72000" tIns="72000" rIns="72000" bIns="72000" numCol="1" rtlCol="0" anchor="t"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AU" sz="14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2" name="Title 1">
            <a:extLst>
              <a:ext uri="{FF2B5EF4-FFF2-40B4-BE49-F238E27FC236}">
                <a16:creationId xmlns:a16="http://schemas.microsoft.com/office/drawing/2014/main" id="{A6AA22B1-7C6E-4000-9DF3-4EFF87DDC7A9}"/>
              </a:ext>
            </a:extLst>
          </p:cNvPr>
          <p:cNvSpPr>
            <a:spLocks noGrp="1"/>
          </p:cNvSpPr>
          <p:nvPr>
            <p:ph type="title"/>
          </p:nvPr>
        </p:nvSpPr>
        <p:spPr>
          <a:xfrm>
            <a:off x="366185" y="332656"/>
            <a:ext cx="2489455" cy="3619872"/>
          </a:xfrm>
        </p:spPr>
        <p:txBody>
          <a:bodyPr/>
          <a:lstStyle>
            <a:lvl1pPr>
              <a:defRPr sz="3200">
                <a:solidFill>
                  <a:schemeClr val="bg1"/>
                </a:solidFill>
              </a:defRPr>
            </a:lvl1pPr>
          </a:lstStyle>
          <a:p>
            <a:r>
              <a:rPr lang="en-GB"/>
              <a:t>Click to edit Master title style</a:t>
            </a:r>
            <a:endParaRPr lang="en-AU"/>
          </a:p>
        </p:txBody>
      </p:sp>
      <p:sp>
        <p:nvSpPr>
          <p:cNvPr id="3" name="Footer Placeholder 2">
            <a:extLst>
              <a:ext uri="{FF2B5EF4-FFF2-40B4-BE49-F238E27FC236}">
                <a16:creationId xmlns:a16="http://schemas.microsoft.com/office/drawing/2014/main" id="{0F4B3A2A-0261-4537-859B-5DACFBC331A7}"/>
              </a:ext>
            </a:extLst>
          </p:cNvPr>
          <p:cNvSpPr>
            <a:spLocks noGrp="1"/>
          </p:cNvSpPr>
          <p:nvPr>
            <p:ph type="ftr" sz="quarter" idx="10"/>
          </p:nvPr>
        </p:nvSpPr>
        <p:spPr/>
        <p:txBody>
          <a:bodyPr/>
          <a:lstStyle>
            <a:lvl1pPr>
              <a:defRPr>
                <a:solidFill>
                  <a:schemeClr val="tx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endParaRPr kumimoji="0" lang="en-AU" sz="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60A5A2ED-2733-4107-AB99-D63E2CA9ABCE}"/>
              </a:ext>
            </a:extLst>
          </p:cNvPr>
          <p:cNvSpPr>
            <a:spLocks noGrp="1"/>
          </p:cNvSpPr>
          <p:nvPr>
            <p:ph type="sldNum" sz="quarter" idx="11"/>
          </p:nvPr>
        </p:nvSpPr>
        <p:spPr/>
        <p:txBody>
          <a:bodyPr/>
          <a:lstStyle>
            <a:lvl1pPr>
              <a:defRPr>
                <a:solidFill>
                  <a:schemeClr val="bg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5" name="Date Placeholder 4">
            <a:extLst>
              <a:ext uri="{FF2B5EF4-FFF2-40B4-BE49-F238E27FC236}">
                <a16:creationId xmlns:a16="http://schemas.microsoft.com/office/drawing/2014/main" id="{ABDC295B-8CD3-4964-9C82-8A5EA5F3DAD0}"/>
              </a:ext>
            </a:extLst>
          </p:cNvPr>
          <p:cNvSpPr>
            <a:spLocks noGrp="1"/>
          </p:cNvSpPr>
          <p:nvPr>
            <p:ph type="dt" sz="half" idx="12"/>
          </p:nvPr>
        </p:nvSpPr>
        <p:spPr/>
        <p:txBody>
          <a:bodyPr/>
          <a:lstStyle>
            <a:lvl1pPr>
              <a:defRPr>
                <a:solidFill>
                  <a:schemeClr val="tx1"/>
                </a:solidFill>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pic>
        <p:nvPicPr>
          <p:cNvPr id="14" name="Picture 13">
            <a:extLst>
              <a:ext uri="{FF2B5EF4-FFF2-40B4-BE49-F238E27FC236}">
                <a16:creationId xmlns:a16="http://schemas.microsoft.com/office/drawing/2014/main" id="{463C571A-88BE-402A-8583-34B755C10A5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80576" y="6546057"/>
            <a:ext cx="566118" cy="228600"/>
          </a:xfrm>
          <a:prstGeom prst="rect">
            <a:avLst/>
          </a:prstGeom>
        </p:spPr>
      </p:pic>
      <p:sp>
        <p:nvSpPr>
          <p:cNvPr id="16" name="Text Box 10">
            <a:extLst>
              <a:ext uri="{FF2B5EF4-FFF2-40B4-BE49-F238E27FC236}">
                <a16:creationId xmlns:a16="http://schemas.microsoft.com/office/drawing/2014/main" id="{F8CFD8CF-BD90-4FEB-AF27-690F76D92D93}"/>
              </a:ext>
            </a:extLst>
          </p:cNvPr>
          <p:cNvSpPr txBox="1">
            <a:spLocks noChangeArrowheads="1"/>
          </p:cNvSpPr>
          <p:nvPr userDrawn="1"/>
        </p:nvSpPr>
        <p:spPr bwMode="auto">
          <a:xfrm>
            <a:off x="911424" y="6553201"/>
            <a:ext cx="2374900" cy="214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 Copyright IBM Corporation 2018</a:t>
            </a:r>
          </a:p>
        </p:txBody>
      </p:sp>
    </p:spTree>
    <p:extLst>
      <p:ext uri="{BB962C8B-B14F-4D97-AF65-F5344CB8AC3E}">
        <p14:creationId xmlns:p14="http://schemas.microsoft.com/office/powerpoint/2010/main" val="66891550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Sub-Header with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US"/>
              <a:t>© 2022 IBM Corporation | IBM Confidential</a:t>
            </a:r>
            <a:endParaRPr lang="en-AU" dirty="0"/>
          </a:p>
        </p:txBody>
      </p:sp>
      <p:sp>
        <p:nvSpPr>
          <p:cNvPr id="4" name="Slide Number Placeholder 3"/>
          <p:cNvSpPr>
            <a:spLocks noGrp="1"/>
          </p:cNvSpPr>
          <p:nvPr>
            <p:ph type="sldNum" sz="quarter" idx="11"/>
          </p:nvPr>
        </p:nvSpPr>
        <p:spPr/>
        <p:txBody>
          <a:bodyPr/>
          <a:lstStyle/>
          <a:p>
            <a:fld id="{4EA52503-4869-4E94-93FA-405D01696FD2}" type="slidenum">
              <a:rPr lang="en-AU" smtClean="0"/>
              <a:pPr/>
              <a:t>‹#›</a:t>
            </a:fld>
            <a:endParaRPr lang="en-AU"/>
          </a:p>
        </p:txBody>
      </p:sp>
      <p:sp>
        <p:nvSpPr>
          <p:cNvPr id="5" name="Content Placeholder 2"/>
          <p:cNvSpPr>
            <a:spLocks noGrp="1"/>
          </p:cNvSpPr>
          <p:nvPr>
            <p:ph idx="1"/>
          </p:nvPr>
        </p:nvSpPr>
        <p:spPr>
          <a:xfrm>
            <a:off x="366185" y="2002384"/>
            <a:ext cx="11459633" cy="43984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Text Placeholder 2"/>
          <p:cNvSpPr>
            <a:spLocks noGrp="1"/>
          </p:cNvSpPr>
          <p:nvPr>
            <p:ph type="body" idx="12"/>
          </p:nvPr>
        </p:nvSpPr>
        <p:spPr>
          <a:xfrm>
            <a:off x="366185" y="1380952"/>
            <a:ext cx="11459633" cy="535880"/>
          </a:xfrm>
        </p:spPr>
        <p:txBody>
          <a:bodyPr anchor="ctr"/>
          <a:lstStyle>
            <a:lvl1pPr marL="0" indent="0" algn="ctr">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3"/>
          </p:nvPr>
        </p:nvSpPr>
        <p:spPr/>
        <p:txBody>
          <a:bodyPr/>
          <a:lstStyle/>
          <a:p>
            <a:pPr>
              <a:spcBef>
                <a:spcPct val="0"/>
              </a:spcBef>
              <a:buFontTx/>
              <a:buNone/>
            </a:pPr>
            <a:r>
              <a:rPr lang="en-US"/>
              <a:t>Template - 2022 Edition, Version 2.04</a:t>
            </a:r>
            <a:endParaRPr lang="en-AU"/>
          </a:p>
        </p:txBody>
      </p:sp>
    </p:spTree>
    <p:extLst>
      <p:ext uri="{BB962C8B-B14F-4D97-AF65-F5344CB8AC3E}">
        <p14:creationId xmlns:p14="http://schemas.microsoft.com/office/powerpoint/2010/main" val="3492619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4_Title and Content">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lumMod val="40000"/>
                    <a:lumOff val="60000"/>
                  </a:schemeClr>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7" name="Text Placeholder 23"/>
          <p:cNvSpPr>
            <a:spLocks noGrp="1"/>
          </p:cNvSpPr>
          <p:nvPr>
            <p:ph type="body" sz="quarter" idx="14" hasCustomPrompt="1"/>
          </p:nvPr>
        </p:nvSpPr>
        <p:spPr>
          <a:xfrm>
            <a:off x="381000" y="6118860"/>
            <a:ext cx="5486400" cy="381000"/>
          </a:xfrm>
        </p:spPr>
        <p:txBody>
          <a:bodyPr tIns="0" anchor="b"/>
          <a:lstStyle>
            <a:lvl1pPr>
              <a:defRPr sz="667" b="0">
                <a:solidFill>
                  <a:schemeClr val="bg2">
                    <a:alpha val="70000"/>
                  </a:schemeClr>
                </a:solidFill>
                <a:latin typeface="IBM Plex Sans" charset="0"/>
                <a:ea typeface="IBM Plex Sans" charset="0"/>
                <a:cs typeface="IBM Plex Sans" charset="0"/>
              </a:defRPr>
            </a:lvl1pPr>
            <a:lvl2pPr>
              <a:defRPr sz="750"/>
            </a:lvl2pPr>
            <a:lvl3pPr>
              <a:defRPr sz="750"/>
            </a:lvl3pPr>
            <a:lvl4pPr>
              <a:defRPr sz="750"/>
            </a:lvl4pPr>
            <a:lvl5pPr>
              <a:defRPr sz="750"/>
            </a:lvl5pPr>
          </a:lstStyle>
          <a:p>
            <a:pPr lvl="0"/>
            <a:r>
              <a:rPr lang="en-US" dirty="0"/>
              <a:t>Source: Edit source here</a:t>
            </a:r>
          </a:p>
        </p:txBody>
      </p:sp>
      <p:sp>
        <p:nvSpPr>
          <p:cNvPr id="23" name="Content Placeholder 2"/>
          <p:cNvSpPr>
            <a:spLocks noGrp="1"/>
          </p:cNvSpPr>
          <p:nvPr>
            <p:ph idx="1"/>
          </p:nvPr>
        </p:nvSpPr>
        <p:spPr>
          <a:xfrm>
            <a:off x="381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Content Placeholder 2"/>
          <p:cNvSpPr>
            <a:spLocks noGrp="1"/>
          </p:cNvSpPr>
          <p:nvPr>
            <p:ph idx="10"/>
          </p:nvPr>
        </p:nvSpPr>
        <p:spPr>
          <a:xfrm>
            <a:off x="6223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Content Placeholder 2"/>
          <p:cNvSpPr>
            <a:spLocks noGrp="1"/>
          </p:cNvSpPr>
          <p:nvPr>
            <p:ph idx="12"/>
          </p:nvPr>
        </p:nvSpPr>
        <p:spPr>
          <a:xfrm>
            <a:off x="3302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Content Placeholder 2"/>
          <p:cNvSpPr>
            <a:spLocks noGrp="1"/>
          </p:cNvSpPr>
          <p:nvPr>
            <p:ph idx="13"/>
          </p:nvPr>
        </p:nvSpPr>
        <p:spPr>
          <a:xfrm>
            <a:off x="9144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1"/>
          <p:cNvSpPr>
            <a:spLocks noGrp="1"/>
          </p:cNvSpPr>
          <p:nvPr>
            <p:ph type="title"/>
          </p:nvPr>
        </p:nvSpPr>
        <p:spPr>
          <a:xfrm>
            <a:off x="381000" y="571500"/>
            <a:ext cx="11430000" cy="952500"/>
          </a:xfrm>
        </p:spPr>
        <p:txBody>
          <a:bodyPr>
            <a:noAutofit/>
          </a:bodyPr>
          <a:lstStyle>
            <a:lvl1pPr>
              <a:defRPr>
                <a:latin typeface="IBM Plex Sans" charset="0"/>
                <a:ea typeface="IBM Plex Sans" charset="0"/>
                <a:cs typeface="IBM Plex Sans" charset="0"/>
              </a:defRPr>
            </a:lvl1pPr>
          </a:lstStyle>
          <a:p>
            <a:r>
              <a:rPr lang="en-US" dirty="0"/>
              <a:t>Click to edit Master title style</a:t>
            </a:r>
          </a:p>
        </p:txBody>
      </p:sp>
    </p:spTree>
    <p:extLst>
      <p:ext uri="{BB962C8B-B14F-4D97-AF65-F5344CB8AC3E}">
        <p14:creationId xmlns:p14="http://schemas.microsoft.com/office/powerpoint/2010/main" val="93457271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66185" y="1380952"/>
            <a:ext cx="5632449" cy="535880"/>
          </a:xfrm>
        </p:spPr>
        <p:txBody>
          <a:bodyPr anchor="ct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66185" y="2002384"/>
            <a:ext cx="5632449" cy="43789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6172200" y="1380952"/>
            <a:ext cx="5653617" cy="535880"/>
          </a:xfrm>
        </p:spPr>
        <p:txBody>
          <a:bodyPr anchor="ct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002384"/>
            <a:ext cx="5653616" cy="43789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Footer Placeholder 6"/>
          <p:cNvSpPr>
            <a:spLocks noGrp="1"/>
          </p:cNvSpPr>
          <p:nvPr>
            <p:ph type="ftr" sz="quarter" idx="10"/>
          </p:nvPr>
        </p:nvSpPr>
        <p:spPr/>
        <p:txBody>
          <a:bodyPr/>
          <a:lstStyle>
            <a:lvl1pPr>
              <a:defRPr/>
            </a:lvl1pPr>
          </a:lstStyle>
          <a:p>
            <a:r>
              <a:rPr lang="en-US"/>
              <a:t>© 2022 IBM Corporation | IBM Confidential</a:t>
            </a:r>
            <a:endParaRPr lang="en-AU" dirty="0"/>
          </a:p>
        </p:txBody>
      </p:sp>
      <p:sp>
        <p:nvSpPr>
          <p:cNvPr id="8" name="Slide Number Placeholder 7"/>
          <p:cNvSpPr>
            <a:spLocks noGrp="1"/>
          </p:cNvSpPr>
          <p:nvPr>
            <p:ph type="sldNum" sz="quarter" idx="11"/>
          </p:nvPr>
        </p:nvSpPr>
        <p:spPr/>
        <p:txBody>
          <a:bodyPr/>
          <a:lstStyle>
            <a:lvl1pPr>
              <a:defRPr/>
            </a:lvl1pPr>
          </a:lstStyle>
          <a:p>
            <a:fld id="{B812F632-BE5C-472F-9383-FF7B0E3F484F}" type="slidenum">
              <a:rPr lang="en-AU" smtClean="0"/>
              <a:pPr/>
              <a:t>‹#›</a:t>
            </a:fld>
            <a:endParaRPr lang="en-AU"/>
          </a:p>
        </p:txBody>
      </p:sp>
      <p:sp>
        <p:nvSpPr>
          <p:cNvPr id="10" name="Title 1"/>
          <p:cNvSpPr>
            <a:spLocks noGrp="1"/>
          </p:cNvSpPr>
          <p:nvPr>
            <p:ph type="title"/>
          </p:nvPr>
        </p:nvSpPr>
        <p:spPr>
          <a:xfrm>
            <a:off x="366185" y="457200"/>
            <a:ext cx="11459633" cy="838200"/>
          </a:xfrm>
        </p:spPr>
        <p:txBody>
          <a:bodyPr/>
          <a:lstStyle/>
          <a:p>
            <a:r>
              <a:rPr lang="en-US"/>
              <a:t>Click to edit Master title style</a:t>
            </a:r>
            <a:endParaRPr lang="en-AU"/>
          </a:p>
        </p:txBody>
      </p:sp>
      <p:sp>
        <p:nvSpPr>
          <p:cNvPr id="2" name="Date Placeholder 1"/>
          <p:cNvSpPr>
            <a:spLocks noGrp="1"/>
          </p:cNvSpPr>
          <p:nvPr>
            <p:ph type="dt" sz="half" idx="12"/>
          </p:nvPr>
        </p:nvSpPr>
        <p:spPr/>
        <p:txBody>
          <a:bodyPr/>
          <a:lstStyle/>
          <a:p>
            <a:pPr>
              <a:spcBef>
                <a:spcPct val="0"/>
              </a:spcBef>
              <a:buFontTx/>
              <a:buNone/>
            </a:pPr>
            <a:r>
              <a:rPr lang="en-US"/>
              <a:t>Template - 2022 Edition, Version 2.04</a:t>
            </a:r>
            <a:endParaRPr lang="en-AU"/>
          </a:p>
        </p:txBody>
      </p:sp>
    </p:spTree>
    <p:extLst>
      <p:ext uri="{BB962C8B-B14F-4D97-AF65-F5344CB8AC3E}">
        <p14:creationId xmlns:p14="http://schemas.microsoft.com/office/powerpoint/2010/main" val="267218252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dirty="0"/>
          </a:p>
        </p:txBody>
      </p:sp>
      <p:sp>
        <p:nvSpPr>
          <p:cNvPr id="3" name="Footer Placeholder 2"/>
          <p:cNvSpPr>
            <a:spLocks noGrp="1"/>
          </p:cNvSpPr>
          <p:nvPr>
            <p:ph type="ftr" sz="quarter" idx="10"/>
          </p:nvPr>
        </p:nvSpPr>
        <p:spPr/>
        <p:txBody>
          <a:bodyPr/>
          <a:lstStyle>
            <a:lvl1pPr>
              <a:defRPr/>
            </a:lvl1pPr>
          </a:lstStyle>
          <a:p>
            <a:r>
              <a:rPr lang="en-US"/>
              <a:t>© 2022 IBM Corporation | IBM Confidential</a:t>
            </a:r>
            <a:endParaRPr lang="en-AU" dirty="0"/>
          </a:p>
        </p:txBody>
      </p:sp>
      <p:sp>
        <p:nvSpPr>
          <p:cNvPr id="4" name="Slide Number Placeholder 3"/>
          <p:cNvSpPr>
            <a:spLocks noGrp="1"/>
          </p:cNvSpPr>
          <p:nvPr>
            <p:ph type="sldNum" sz="quarter" idx="11"/>
          </p:nvPr>
        </p:nvSpPr>
        <p:spPr/>
        <p:txBody>
          <a:bodyPr/>
          <a:lstStyle>
            <a:lvl1pPr>
              <a:defRPr/>
            </a:lvl1pPr>
          </a:lstStyle>
          <a:p>
            <a:fld id="{F0FFBA74-A297-476A-9576-5FA25982D35F}" type="slidenum">
              <a:rPr lang="en-AU" smtClean="0"/>
              <a:pPr/>
              <a:t>‹#›</a:t>
            </a:fld>
            <a:endParaRPr lang="en-AU"/>
          </a:p>
        </p:txBody>
      </p:sp>
      <p:sp>
        <p:nvSpPr>
          <p:cNvPr id="5" name="Date Placeholder 4"/>
          <p:cNvSpPr>
            <a:spLocks noGrp="1"/>
          </p:cNvSpPr>
          <p:nvPr>
            <p:ph type="dt" sz="half" idx="12"/>
          </p:nvPr>
        </p:nvSpPr>
        <p:spPr/>
        <p:txBody>
          <a:bodyPr/>
          <a:lstStyle/>
          <a:p>
            <a:pPr>
              <a:spcBef>
                <a:spcPct val="0"/>
              </a:spcBef>
              <a:buFontTx/>
              <a:buNone/>
            </a:pPr>
            <a:r>
              <a:rPr lang="en-US"/>
              <a:t>Template - 2022 Edition, Version 2.04</a:t>
            </a:r>
            <a:endParaRPr lang="en-AU"/>
          </a:p>
        </p:txBody>
      </p:sp>
    </p:spTree>
    <p:extLst>
      <p:ext uri="{BB962C8B-B14F-4D97-AF65-F5344CB8AC3E}">
        <p14:creationId xmlns:p14="http://schemas.microsoft.com/office/powerpoint/2010/main" val="5892836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1_4-4 Title and Content">
    <p:bg>
      <p:bgPr>
        <a:solidFill>
          <a:schemeClr val="tx1"/>
        </a:solidFill>
        <a:effectLst/>
      </p:bgPr>
    </p:bg>
    <p:spTree>
      <p:nvGrpSpPr>
        <p:cNvPr id="1" name=""/>
        <p:cNvGrpSpPr/>
        <p:nvPr/>
      </p:nvGrpSpPr>
      <p:grpSpPr>
        <a:xfrm>
          <a:off x="0" y="0"/>
          <a:ext cx="0" cy="0"/>
          <a:chOff x="0" y="0"/>
          <a:chExt cx="0" cy="0"/>
        </a:xfrm>
      </p:grpSpPr>
      <p:sp>
        <p:nvSpPr>
          <p:cNvPr id="13" name="Text Placeholder 8">
            <a:extLst>
              <a:ext uri="{FF2B5EF4-FFF2-40B4-BE49-F238E27FC236}">
                <a16:creationId xmlns:a16="http://schemas.microsoft.com/office/drawing/2014/main" id="{38BA3754-55B4-4A88-B873-2A97750F4502}"/>
              </a:ext>
            </a:extLst>
          </p:cNvPr>
          <p:cNvSpPr>
            <a:spLocks noGrp="1"/>
          </p:cNvSpPr>
          <p:nvPr>
            <p:ph type="body" sz="quarter" idx="16"/>
          </p:nvPr>
        </p:nvSpPr>
        <p:spPr>
          <a:xfrm>
            <a:off x="9142800" y="3240484"/>
            <a:ext cx="3049200" cy="3644900"/>
          </a:xfrm>
          <a:solidFill>
            <a:schemeClr val="accent5"/>
          </a:solidFill>
        </p:spPr>
        <p:txBody>
          <a:bodyPr lIns="72000" tIns="72000" rIns="72000"/>
          <a:lstStyle>
            <a:lvl1pPr>
              <a:defRPr sz="1600">
                <a:solidFill>
                  <a:schemeClr val="tx1"/>
                </a:solidFill>
              </a:defRPr>
            </a:lvl1pPr>
            <a:lvl2pPr>
              <a:defRPr sz="1400">
                <a:solidFill>
                  <a:schemeClr val="tx1"/>
                </a:solidFill>
              </a:defRPr>
            </a:lvl2pPr>
            <a:lvl3pPr>
              <a:defRPr sz="1400">
                <a:solidFill>
                  <a:schemeClr val="tx1"/>
                </a:solidFill>
              </a:defRPr>
            </a:lvl3pPr>
            <a:lvl4pPr>
              <a:defRPr sz="1400">
                <a:solidFill>
                  <a:schemeClr val="tx1"/>
                </a:solidFill>
              </a:defRPr>
            </a:lvl4pPr>
            <a:lvl5pPr>
              <a:defRPr sz="12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9" name="Text Placeholder 8">
            <a:extLst>
              <a:ext uri="{FF2B5EF4-FFF2-40B4-BE49-F238E27FC236}">
                <a16:creationId xmlns:a16="http://schemas.microsoft.com/office/drawing/2014/main" id="{8CFDCCCE-DCA5-4BE9-A3E6-54296284675D}"/>
              </a:ext>
            </a:extLst>
          </p:cNvPr>
          <p:cNvSpPr>
            <a:spLocks noGrp="1"/>
          </p:cNvSpPr>
          <p:nvPr>
            <p:ph type="body" sz="quarter" idx="13"/>
          </p:nvPr>
        </p:nvSpPr>
        <p:spPr>
          <a:xfrm>
            <a:off x="0" y="3240484"/>
            <a:ext cx="3049200" cy="3644900"/>
          </a:xfrm>
          <a:solidFill>
            <a:schemeClr val="accent4"/>
          </a:solidFill>
        </p:spPr>
        <p:txBody>
          <a:bodyPr lIns="72000" tIns="72000" rIns="72000"/>
          <a:lstStyle>
            <a:lvl1pPr>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2" name="Title 1">
            <a:extLst>
              <a:ext uri="{FF2B5EF4-FFF2-40B4-BE49-F238E27FC236}">
                <a16:creationId xmlns:a16="http://schemas.microsoft.com/office/drawing/2014/main" id="{A6AA22B1-7C6E-4000-9DF3-4EFF87DDC7A9}"/>
              </a:ext>
            </a:extLst>
          </p:cNvPr>
          <p:cNvSpPr>
            <a:spLocks noGrp="1"/>
          </p:cNvSpPr>
          <p:nvPr>
            <p:ph type="title"/>
          </p:nvPr>
        </p:nvSpPr>
        <p:spPr>
          <a:xfrm>
            <a:off x="366185" y="457200"/>
            <a:ext cx="11459633" cy="1387624"/>
          </a:xfrm>
        </p:spPr>
        <p:txBody>
          <a:bodyPr/>
          <a:lstStyle>
            <a:lvl1pPr>
              <a:defRPr sz="3200">
                <a:solidFill>
                  <a:schemeClr val="bg1"/>
                </a:solidFill>
              </a:defRPr>
            </a:lvl1pPr>
          </a:lstStyle>
          <a:p>
            <a:r>
              <a:rPr lang="en-US"/>
              <a:t>Click to edit Master title style</a:t>
            </a:r>
            <a:endParaRPr lang="en-AU"/>
          </a:p>
        </p:txBody>
      </p:sp>
      <p:sp>
        <p:nvSpPr>
          <p:cNvPr id="11" name="Text Placeholder 8">
            <a:extLst>
              <a:ext uri="{FF2B5EF4-FFF2-40B4-BE49-F238E27FC236}">
                <a16:creationId xmlns:a16="http://schemas.microsoft.com/office/drawing/2014/main" id="{753F7B4C-83DB-4690-B5B7-B27F235B7255}"/>
              </a:ext>
            </a:extLst>
          </p:cNvPr>
          <p:cNvSpPr>
            <a:spLocks noGrp="1"/>
          </p:cNvSpPr>
          <p:nvPr>
            <p:ph type="body" sz="quarter" idx="14"/>
          </p:nvPr>
        </p:nvSpPr>
        <p:spPr>
          <a:xfrm>
            <a:off x="3047600" y="3240484"/>
            <a:ext cx="3049200" cy="3644900"/>
          </a:xfrm>
          <a:solidFill>
            <a:schemeClr val="accent1"/>
          </a:solidFill>
        </p:spPr>
        <p:txBody>
          <a:bodyPr lIns="72000" tIns="72000" rIns="72000"/>
          <a:lstStyle>
            <a:lvl1pPr>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2" name="Text Placeholder 8">
            <a:extLst>
              <a:ext uri="{FF2B5EF4-FFF2-40B4-BE49-F238E27FC236}">
                <a16:creationId xmlns:a16="http://schemas.microsoft.com/office/drawing/2014/main" id="{A1BE5B37-02AD-4E56-8159-E4FF86EA0CD8}"/>
              </a:ext>
            </a:extLst>
          </p:cNvPr>
          <p:cNvSpPr>
            <a:spLocks noGrp="1"/>
          </p:cNvSpPr>
          <p:nvPr>
            <p:ph type="body" sz="quarter" idx="15"/>
          </p:nvPr>
        </p:nvSpPr>
        <p:spPr>
          <a:xfrm>
            <a:off x="6095200" y="3240484"/>
            <a:ext cx="3049200" cy="3644900"/>
          </a:xfrm>
          <a:solidFill>
            <a:schemeClr val="bg2"/>
          </a:solidFill>
        </p:spPr>
        <p:txBody>
          <a:bodyPr lIns="72000" tIns="72000" rIns="72000"/>
          <a:lstStyle>
            <a:lvl1pPr>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Footer Placeholder 2">
            <a:extLst>
              <a:ext uri="{FF2B5EF4-FFF2-40B4-BE49-F238E27FC236}">
                <a16:creationId xmlns:a16="http://schemas.microsoft.com/office/drawing/2014/main" id="{0F4B3A2A-0261-4537-859B-5DACFBC331A7}"/>
              </a:ext>
            </a:extLst>
          </p:cNvPr>
          <p:cNvSpPr>
            <a:spLocks noGrp="1"/>
          </p:cNvSpPr>
          <p:nvPr>
            <p:ph type="ftr" sz="quarter" idx="10"/>
          </p:nvPr>
        </p:nvSpPr>
        <p:spPr/>
        <p:txBody>
          <a:bodyPr/>
          <a:lstStyle>
            <a:lvl1pPr>
              <a:defRPr>
                <a:solidFill>
                  <a:schemeClr val="bg1"/>
                </a:solidFill>
              </a:defRPr>
            </a:lvl1pPr>
          </a:lstStyle>
          <a:p>
            <a:r>
              <a:rPr lang="en-US"/>
              <a:t>© 2022 IBM Corporation | IBM Confidential</a:t>
            </a:r>
            <a:endParaRPr lang="en-AU" dirty="0"/>
          </a:p>
        </p:txBody>
      </p:sp>
      <p:sp>
        <p:nvSpPr>
          <p:cNvPr id="4" name="Slide Number Placeholder 3">
            <a:extLst>
              <a:ext uri="{FF2B5EF4-FFF2-40B4-BE49-F238E27FC236}">
                <a16:creationId xmlns:a16="http://schemas.microsoft.com/office/drawing/2014/main" id="{60A5A2ED-2733-4107-AB99-D63E2CA9ABCE}"/>
              </a:ext>
            </a:extLst>
          </p:cNvPr>
          <p:cNvSpPr>
            <a:spLocks noGrp="1"/>
          </p:cNvSpPr>
          <p:nvPr>
            <p:ph type="sldNum" sz="quarter" idx="11"/>
          </p:nvPr>
        </p:nvSpPr>
        <p:spPr/>
        <p:txBody>
          <a:bodyPr/>
          <a:lstStyle>
            <a:lvl1pPr>
              <a:defRPr>
                <a:solidFill>
                  <a:schemeClr val="bg1"/>
                </a:solidFill>
              </a:defRPr>
            </a:lvl1pPr>
          </a:lstStyle>
          <a:p>
            <a:fld id="{4EA52503-4869-4E94-93FA-405D01696FD2}" type="slidenum">
              <a:rPr lang="en-AU" smtClean="0"/>
              <a:pPr/>
              <a:t>‹#›</a:t>
            </a:fld>
            <a:endParaRPr lang="en-AU"/>
          </a:p>
        </p:txBody>
      </p:sp>
      <p:sp>
        <p:nvSpPr>
          <p:cNvPr id="5" name="Date Placeholder 4">
            <a:extLst>
              <a:ext uri="{FF2B5EF4-FFF2-40B4-BE49-F238E27FC236}">
                <a16:creationId xmlns:a16="http://schemas.microsoft.com/office/drawing/2014/main" id="{ABDC295B-8CD3-4964-9C82-8A5EA5F3DAD0}"/>
              </a:ext>
            </a:extLst>
          </p:cNvPr>
          <p:cNvSpPr>
            <a:spLocks noGrp="1"/>
          </p:cNvSpPr>
          <p:nvPr>
            <p:ph type="dt" sz="half" idx="12"/>
          </p:nvPr>
        </p:nvSpPr>
        <p:spPr/>
        <p:txBody>
          <a:bodyPr/>
          <a:lstStyle>
            <a:lvl1pPr>
              <a:defRPr>
                <a:solidFill>
                  <a:schemeClr val="bg1"/>
                </a:solidFill>
              </a:defRPr>
            </a:lvl1pPr>
          </a:lstStyle>
          <a:p>
            <a:pPr>
              <a:spcBef>
                <a:spcPct val="0"/>
              </a:spcBef>
              <a:buFontTx/>
              <a:buNone/>
            </a:pPr>
            <a:r>
              <a:rPr lang="en-US"/>
              <a:t>Template - 2022 Edition, Version 2.04</a:t>
            </a:r>
            <a:endParaRPr lang="en-AU"/>
          </a:p>
        </p:txBody>
      </p:sp>
      <p:pic>
        <p:nvPicPr>
          <p:cNvPr id="7" name="Picture 6">
            <a:extLst>
              <a:ext uri="{FF2B5EF4-FFF2-40B4-BE49-F238E27FC236}">
                <a16:creationId xmlns:a16="http://schemas.microsoft.com/office/drawing/2014/main" id="{943DBFDB-1032-4097-8E36-5882C5CB1E52}"/>
              </a:ext>
            </a:extLst>
          </p:cNvPr>
          <p:cNvPicPr>
            <a:picLocks noChangeAspect="1"/>
          </p:cNvPicPr>
          <p:nvPr userDrawn="1"/>
        </p:nvPicPr>
        <p:blipFill>
          <a:blip r:embed="rId2" cstate="print">
            <a:lum bright="70000" contrast="-70000"/>
            <a:extLst>
              <a:ext uri="{28A0092B-C50C-407E-A947-70E740481C1C}">
                <a14:useLocalDpi xmlns:a14="http://schemas.microsoft.com/office/drawing/2010/main" val="0"/>
              </a:ext>
            </a:extLst>
          </a:blip>
          <a:stretch>
            <a:fillRect/>
          </a:stretch>
        </p:blipFill>
        <p:spPr>
          <a:xfrm>
            <a:off x="11280576" y="6546057"/>
            <a:ext cx="566118" cy="228600"/>
          </a:xfrm>
          <a:prstGeom prst="rect">
            <a:avLst/>
          </a:prstGeom>
        </p:spPr>
      </p:pic>
      <p:sp>
        <p:nvSpPr>
          <p:cNvPr id="6" name="TextBox 5">
            <a:extLst>
              <a:ext uri="{FF2B5EF4-FFF2-40B4-BE49-F238E27FC236}">
                <a16:creationId xmlns:a16="http://schemas.microsoft.com/office/drawing/2014/main" id="{3F3E52DE-5249-408C-981A-371F86440E04}"/>
              </a:ext>
            </a:extLst>
          </p:cNvPr>
          <p:cNvSpPr txBox="1"/>
          <p:nvPr userDrawn="1"/>
        </p:nvSpPr>
        <p:spPr>
          <a:xfrm>
            <a:off x="996474" y="6525344"/>
            <a:ext cx="205112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AU"/>
            </a:defPPr>
            <a:lvl1pPr>
              <a:spcBef>
                <a:spcPct val="0"/>
              </a:spcBef>
              <a:buFontTx/>
              <a:buNone/>
              <a:defRPr sz="800" b="0">
                <a:solidFill>
                  <a:schemeClr val="bg1"/>
                </a:solidFill>
                <a:latin typeface="+mn-lt"/>
              </a:defRPr>
            </a:lvl1pPr>
          </a:lstStyle>
          <a:p>
            <a:pPr lvl="0"/>
            <a:r>
              <a:rPr lang="en-AU"/>
              <a:t>© Copyright IBM Corporation 2018</a:t>
            </a:r>
          </a:p>
        </p:txBody>
      </p:sp>
    </p:spTree>
    <p:extLst>
      <p:ext uri="{BB962C8B-B14F-4D97-AF65-F5344CB8AC3E}">
        <p14:creationId xmlns:p14="http://schemas.microsoft.com/office/powerpoint/2010/main" val="12880343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4 Boxes Tall">
    <p:bg>
      <p:bgPr>
        <a:solidFill>
          <a:schemeClr val="bg1"/>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8CFDCCCE-DCA5-4BE9-A3E6-54296284675D}"/>
              </a:ext>
            </a:extLst>
          </p:cNvPr>
          <p:cNvSpPr>
            <a:spLocks noGrp="1"/>
          </p:cNvSpPr>
          <p:nvPr>
            <p:ph type="body" sz="quarter" idx="13"/>
          </p:nvPr>
        </p:nvSpPr>
        <p:spPr>
          <a:xfrm>
            <a:off x="0" y="0"/>
            <a:ext cx="3049200" cy="6885384"/>
          </a:xfrm>
          <a:solidFill>
            <a:schemeClr val="tx1"/>
          </a:solidFill>
        </p:spPr>
        <p:txBody>
          <a:bodyPr lIns="180000" tIns="288000" rIns="180000" bIns="360000"/>
          <a:lstStyle>
            <a:lvl1pPr marL="0" indent="0">
              <a:buNone/>
              <a:defRPr sz="2400">
                <a:solidFill>
                  <a:schemeClr val="bg1"/>
                </a:solidFill>
              </a:defRPr>
            </a:lvl1pPr>
            <a:lvl2pPr>
              <a:defRPr sz="1800">
                <a:solidFill>
                  <a:schemeClr val="bg1"/>
                </a:solidFill>
              </a:defRPr>
            </a:lvl2pPr>
            <a:lvl3pPr>
              <a:defRPr sz="1600">
                <a:solidFill>
                  <a:schemeClr val="bg1"/>
                </a:solidFill>
              </a:defRPr>
            </a:lvl3pPr>
            <a:lvl4pPr>
              <a:defRPr sz="1600">
                <a:solidFill>
                  <a:schemeClr val="bg1"/>
                </a:solidFill>
              </a:defRPr>
            </a:lvl4pPr>
            <a:lvl5pPr>
              <a:defRPr sz="14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1" name="Text Placeholder 8">
            <a:extLst>
              <a:ext uri="{FF2B5EF4-FFF2-40B4-BE49-F238E27FC236}">
                <a16:creationId xmlns:a16="http://schemas.microsoft.com/office/drawing/2014/main" id="{753F7B4C-83DB-4690-B5B7-B27F235B7255}"/>
              </a:ext>
            </a:extLst>
          </p:cNvPr>
          <p:cNvSpPr>
            <a:spLocks noGrp="1"/>
          </p:cNvSpPr>
          <p:nvPr>
            <p:ph type="body" sz="quarter" idx="14"/>
          </p:nvPr>
        </p:nvSpPr>
        <p:spPr>
          <a:xfrm>
            <a:off x="3047600" y="0"/>
            <a:ext cx="3049200" cy="6885384"/>
          </a:xfrm>
          <a:solidFill>
            <a:schemeClr val="accent4"/>
          </a:solidFill>
        </p:spPr>
        <p:txBody>
          <a:bodyPr lIns="180000" tIns="288000" rIns="180000" bIns="360000"/>
          <a:lstStyle>
            <a:lvl1pPr marL="0" indent="0">
              <a:buNone/>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2" name="Text Placeholder 8">
            <a:extLst>
              <a:ext uri="{FF2B5EF4-FFF2-40B4-BE49-F238E27FC236}">
                <a16:creationId xmlns:a16="http://schemas.microsoft.com/office/drawing/2014/main" id="{A1BE5B37-02AD-4E56-8159-E4FF86EA0CD8}"/>
              </a:ext>
            </a:extLst>
          </p:cNvPr>
          <p:cNvSpPr>
            <a:spLocks noGrp="1"/>
          </p:cNvSpPr>
          <p:nvPr>
            <p:ph type="body" sz="quarter" idx="15"/>
          </p:nvPr>
        </p:nvSpPr>
        <p:spPr>
          <a:xfrm>
            <a:off x="6095200" y="0"/>
            <a:ext cx="3049200" cy="6885384"/>
          </a:xfrm>
          <a:solidFill>
            <a:schemeClr val="accent1"/>
          </a:solidFill>
        </p:spPr>
        <p:txBody>
          <a:bodyPr lIns="180000" tIns="288000" rIns="180000" bIns="360000"/>
          <a:lstStyle>
            <a:lvl1pPr marL="0" indent="0">
              <a:buNone/>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3" name="Text Placeholder 8">
            <a:extLst>
              <a:ext uri="{FF2B5EF4-FFF2-40B4-BE49-F238E27FC236}">
                <a16:creationId xmlns:a16="http://schemas.microsoft.com/office/drawing/2014/main" id="{38BA3754-55B4-4A88-B873-2A97750F4502}"/>
              </a:ext>
            </a:extLst>
          </p:cNvPr>
          <p:cNvSpPr>
            <a:spLocks noGrp="1"/>
          </p:cNvSpPr>
          <p:nvPr>
            <p:ph type="body" sz="quarter" idx="16"/>
          </p:nvPr>
        </p:nvSpPr>
        <p:spPr>
          <a:xfrm>
            <a:off x="9142800" y="0"/>
            <a:ext cx="3049200" cy="6885384"/>
          </a:xfrm>
          <a:solidFill>
            <a:schemeClr val="bg2"/>
          </a:solidFill>
        </p:spPr>
        <p:txBody>
          <a:bodyPr lIns="180000" tIns="288000" rIns="180000" bIns="360000"/>
          <a:lstStyle>
            <a:lvl1pPr marL="0" indent="0">
              <a:buNone/>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Footer Placeholder 2">
            <a:extLst>
              <a:ext uri="{FF2B5EF4-FFF2-40B4-BE49-F238E27FC236}">
                <a16:creationId xmlns:a16="http://schemas.microsoft.com/office/drawing/2014/main" id="{0F4B3A2A-0261-4537-859B-5DACFBC331A7}"/>
              </a:ext>
            </a:extLst>
          </p:cNvPr>
          <p:cNvSpPr>
            <a:spLocks noGrp="1"/>
          </p:cNvSpPr>
          <p:nvPr>
            <p:ph type="ftr" sz="quarter" idx="10"/>
          </p:nvPr>
        </p:nvSpPr>
        <p:spPr/>
        <p:txBody>
          <a:bodyPr/>
          <a:lstStyle>
            <a:lvl1pPr>
              <a:defRPr>
                <a:solidFill>
                  <a:schemeClr val="bg1"/>
                </a:solidFill>
              </a:defRPr>
            </a:lvl1pPr>
          </a:lstStyle>
          <a:p>
            <a:r>
              <a:rPr lang="en-US"/>
              <a:t>© 2022 IBM Corporation | IBM Confidential</a:t>
            </a:r>
            <a:endParaRPr lang="en-AU" dirty="0"/>
          </a:p>
        </p:txBody>
      </p:sp>
      <p:sp>
        <p:nvSpPr>
          <p:cNvPr id="4" name="Slide Number Placeholder 3">
            <a:extLst>
              <a:ext uri="{FF2B5EF4-FFF2-40B4-BE49-F238E27FC236}">
                <a16:creationId xmlns:a16="http://schemas.microsoft.com/office/drawing/2014/main" id="{60A5A2ED-2733-4107-AB99-D63E2CA9ABCE}"/>
              </a:ext>
            </a:extLst>
          </p:cNvPr>
          <p:cNvSpPr>
            <a:spLocks noGrp="1"/>
          </p:cNvSpPr>
          <p:nvPr>
            <p:ph type="sldNum" sz="quarter" idx="11"/>
          </p:nvPr>
        </p:nvSpPr>
        <p:spPr/>
        <p:txBody>
          <a:bodyPr/>
          <a:lstStyle>
            <a:lvl1pPr>
              <a:defRPr>
                <a:solidFill>
                  <a:schemeClr val="bg1"/>
                </a:solidFill>
              </a:defRPr>
            </a:lvl1pPr>
          </a:lstStyle>
          <a:p>
            <a:fld id="{4EA52503-4869-4E94-93FA-405D01696FD2}" type="slidenum">
              <a:rPr lang="en-AU" smtClean="0"/>
              <a:pPr/>
              <a:t>‹#›</a:t>
            </a:fld>
            <a:endParaRPr lang="en-AU"/>
          </a:p>
        </p:txBody>
      </p:sp>
      <p:sp>
        <p:nvSpPr>
          <p:cNvPr id="5" name="Date Placeholder 4">
            <a:extLst>
              <a:ext uri="{FF2B5EF4-FFF2-40B4-BE49-F238E27FC236}">
                <a16:creationId xmlns:a16="http://schemas.microsoft.com/office/drawing/2014/main" id="{ABDC295B-8CD3-4964-9C82-8A5EA5F3DAD0}"/>
              </a:ext>
            </a:extLst>
          </p:cNvPr>
          <p:cNvSpPr>
            <a:spLocks noGrp="1"/>
          </p:cNvSpPr>
          <p:nvPr>
            <p:ph type="dt" sz="half" idx="12"/>
          </p:nvPr>
        </p:nvSpPr>
        <p:spPr/>
        <p:txBody>
          <a:bodyPr/>
          <a:lstStyle>
            <a:lvl1pPr>
              <a:defRPr>
                <a:solidFill>
                  <a:schemeClr val="bg1"/>
                </a:solidFill>
              </a:defRPr>
            </a:lvl1pPr>
          </a:lstStyle>
          <a:p>
            <a:pPr>
              <a:spcBef>
                <a:spcPct val="0"/>
              </a:spcBef>
              <a:buFontTx/>
              <a:buNone/>
            </a:pPr>
            <a:r>
              <a:rPr lang="en-US"/>
              <a:t>Template - 2022 Edition, Version 2.04</a:t>
            </a:r>
            <a:endParaRPr lang="en-AU"/>
          </a:p>
        </p:txBody>
      </p:sp>
      <p:pic>
        <p:nvPicPr>
          <p:cNvPr id="7" name="Picture 6">
            <a:extLst>
              <a:ext uri="{FF2B5EF4-FFF2-40B4-BE49-F238E27FC236}">
                <a16:creationId xmlns:a16="http://schemas.microsoft.com/office/drawing/2014/main" id="{943DBFDB-1032-4097-8E36-5882C5CB1E52}"/>
              </a:ext>
            </a:extLst>
          </p:cNvPr>
          <p:cNvPicPr>
            <a:picLocks noChangeAspect="1"/>
          </p:cNvPicPr>
          <p:nvPr userDrawn="1"/>
        </p:nvPicPr>
        <p:blipFill>
          <a:blip r:embed="rId2" cstate="print">
            <a:lum bright="70000" contrast="-70000"/>
            <a:extLst>
              <a:ext uri="{28A0092B-C50C-407E-A947-70E740481C1C}">
                <a14:useLocalDpi xmlns:a14="http://schemas.microsoft.com/office/drawing/2010/main" val="0"/>
              </a:ext>
            </a:extLst>
          </a:blip>
          <a:stretch>
            <a:fillRect/>
          </a:stretch>
        </p:blipFill>
        <p:spPr>
          <a:xfrm>
            <a:off x="11280576" y="6546057"/>
            <a:ext cx="566118" cy="228600"/>
          </a:xfrm>
          <a:prstGeom prst="rect">
            <a:avLst/>
          </a:prstGeom>
        </p:spPr>
      </p:pic>
      <p:sp>
        <p:nvSpPr>
          <p:cNvPr id="15" name="TextBox 14">
            <a:extLst>
              <a:ext uri="{FF2B5EF4-FFF2-40B4-BE49-F238E27FC236}">
                <a16:creationId xmlns:a16="http://schemas.microsoft.com/office/drawing/2014/main" id="{9EFFA587-54AE-4C57-85E8-A424EA20F92F}"/>
              </a:ext>
            </a:extLst>
          </p:cNvPr>
          <p:cNvSpPr txBox="1"/>
          <p:nvPr userDrawn="1"/>
        </p:nvSpPr>
        <p:spPr>
          <a:xfrm>
            <a:off x="996474" y="6525344"/>
            <a:ext cx="205112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AU"/>
            </a:defPPr>
            <a:lvl1pPr>
              <a:spcBef>
                <a:spcPct val="0"/>
              </a:spcBef>
              <a:buFontTx/>
              <a:buNone/>
              <a:defRPr sz="800" b="0">
                <a:solidFill>
                  <a:schemeClr val="bg1"/>
                </a:solidFill>
                <a:latin typeface="+mn-lt"/>
              </a:defRPr>
            </a:lvl1pPr>
          </a:lstStyle>
          <a:p>
            <a:pPr lvl="0"/>
            <a:r>
              <a:rPr lang="en-AU"/>
              <a:t>© Copyright IBM Corporation 2018</a:t>
            </a:r>
          </a:p>
        </p:txBody>
      </p:sp>
    </p:spTree>
    <p:extLst>
      <p:ext uri="{BB962C8B-B14F-4D97-AF65-F5344CB8AC3E}">
        <p14:creationId xmlns:p14="http://schemas.microsoft.com/office/powerpoint/2010/main" val="203465431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1_2-8 Title and Content">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5707C71-77A0-456D-B021-489B1855D0F3}"/>
              </a:ext>
            </a:extLst>
          </p:cNvPr>
          <p:cNvSpPr/>
          <p:nvPr userDrawn="1"/>
        </p:nvSpPr>
        <p:spPr bwMode="auto">
          <a:xfrm>
            <a:off x="0" y="0"/>
            <a:ext cx="3049200" cy="6858000"/>
          </a:xfrm>
          <a:prstGeom prst="rect">
            <a:avLst/>
          </a:prstGeom>
          <a:solidFill>
            <a:schemeClr val="tx1"/>
          </a:solidFill>
          <a:ln>
            <a:noFill/>
          </a:ln>
          <a:effectLst/>
        </p:spPr>
        <p:txBody>
          <a:bodyPr vert="horz" wrap="square" lIns="72000" tIns="72000" rIns="72000" bIns="72000" numCol="1" rtlCol="0" anchor="t" anchorCtr="0" compatLnSpc="1">
            <a:prstTxWarp prst="textNoShape">
              <a:avLst/>
            </a:prstTxWarp>
          </a:bodyPr>
          <a:lstStyle/>
          <a:p>
            <a:pPr marL="0" marR="0" indent="0" algn="ctr" defTabSz="914400" rtl="0" eaLnBrk="1" fontAlgn="base" latinLnBrk="0" hangingPunct="1">
              <a:lnSpc>
                <a:spcPct val="100000"/>
              </a:lnSpc>
              <a:spcBef>
                <a:spcPct val="40000"/>
              </a:spcBef>
              <a:spcAft>
                <a:spcPct val="0"/>
              </a:spcAft>
              <a:buClrTx/>
              <a:buSzTx/>
              <a:buNone/>
              <a:tabLst/>
            </a:pPr>
            <a:endParaRPr kumimoji="0" lang="en-AU" sz="1400" b="0" i="0" u="none" strike="noStrike" cap="none" normalizeH="0" baseline="0">
              <a:ln>
                <a:noFill/>
              </a:ln>
              <a:solidFill>
                <a:schemeClr val="bg1"/>
              </a:solidFill>
              <a:effectLst/>
              <a:latin typeface="+mn-lt"/>
              <a:cs typeface="Arial" panose="020B0604020202020204" pitchFamily="34" charset="0"/>
            </a:endParaRPr>
          </a:p>
        </p:txBody>
      </p:sp>
      <p:sp>
        <p:nvSpPr>
          <p:cNvPr id="2" name="Title 1">
            <a:extLst>
              <a:ext uri="{FF2B5EF4-FFF2-40B4-BE49-F238E27FC236}">
                <a16:creationId xmlns:a16="http://schemas.microsoft.com/office/drawing/2014/main" id="{A6AA22B1-7C6E-4000-9DF3-4EFF87DDC7A9}"/>
              </a:ext>
            </a:extLst>
          </p:cNvPr>
          <p:cNvSpPr>
            <a:spLocks noGrp="1"/>
          </p:cNvSpPr>
          <p:nvPr>
            <p:ph type="title"/>
          </p:nvPr>
        </p:nvSpPr>
        <p:spPr>
          <a:xfrm>
            <a:off x="366185" y="332656"/>
            <a:ext cx="2489455" cy="3619872"/>
          </a:xfrm>
        </p:spPr>
        <p:txBody>
          <a:bodyPr/>
          <a:lstStyle>
            <a:lvl1pPr>
              <a:defRPr sz="3200">
                <a:solidFill>
                  <a:schemeClr val="bg1"/>
                </a:solidFill>
              </a:defRPr>
            </a:lvl1pPr>
          </a:lstStyle>
          <a:p>
            <a:r>
              <a:rPr lang="en-US"/>
              <a:t>Click to edit Master title style</a:t>
            </a:r>
            <a:endParaRPr lang="en-AU"/>
          </a:p>
        </p:txBody>
      </p:sp>
      <p:sp>
        <p:nvSpPr>
          <p:cNvPr id="3" name="Footer Placeholder 2">
            <a:extLst>
              <a:ext uri="{FF2B5EF4-FFF2-40B4-BE49-F238E27FC236}">
                <a16:creationId xmlns:a16="http://schemas.microsoft.com/office/drawing/2014/main" id="{0F4B3A2A-0261-4537-859B-5DACFBC331A7}"/>
              </a:ext>
            </a:extLst>
          </p:cNvPr>
          <p:cNvSpPr>
            <a:spLocks noGrp="1"/>
          </p:cNvSpPr>
          <p:nvPr>
            <p:ph type="ftr" sz="quarter" idx="10"/>
          </p:nvPr>
        </p:nvSpPr>
        <p:spPr/>
        <p:txBody>
          <a:bodyPr/>
          <a:lstStyle>
            <a:lvl1pPr>
              <a:defRPr>
                <a:solidFill>
                  <a:schemeClr val="tx1"/>
                </a:solidFill>
              </a:defRPr>
            </a:lvl1pPr>
          </a:lstStyle>
          <a:p>
            <a:r>
              <a:rPr lang="en-US"/>
              <a:t>© 2022 IBM Corporation | IBM Confidential</a:t>
            </a:r>
            <a:endParaRPr lang="en-AU" dirty="0"/>
          </a:p>
        </p:txBody>
      </p:sp>
      <p:sp>
        <p:nvSpPr>
          <p:cNvPr id="4" name="Slide Number Placeholder 3">
            <a:extLst>
              <a:ext uri="{FF2B5EF4-FFF2-40B4-BE49-F238E27FC236}">
                <a16:creationId xmlns:a16="http://schemas.microsoft.com/office/drawing/2014/main" id="{60A5A2ED-2733-4107-AB99-D63E2CA9ABCE}"/>
              </a:ext>
            </a:extLst>
          </p:cNvPr>
          <p:cNvSpPr>
            <a:spLocks noGrp="1"/>
          </p:cNvSpPr>
          <p:nvPr>
            <p:ph type="sldNum" sz="quarter" idx="11"/>
          </p:nvPr>
        </p:nvSpPr>
        <p:spPr/>
        <p:txBody>
          <a:bodyPr/>
          <a:lstStyle>
            <a:lvl1pPr>
              <a:defRPr>
                <a:solidFill>
                  <a:schemeClr val="bg1"/>
                </a:solidFill>
              </a:defRPr>
            </a:lvl1pPr>
          </a:lstStyle>
          <a:p>
            <a:fld id="{4EA52503-4869-4E94-93FA-405D01696FD2}" type="slidenum">
              <a:rPr lang="en-AU" smtClean="0"/>
              <a:pPr/>
              <a:t>‹#›</a:t>
            </a:fld>
            <a:endParaRPr lang="en-AU"/>
          </a:p>
        </p:txBody>
      </p:sp>
      <p:sp>
        <p:nvSpPr>
          <p:cNvPr id="5" name="Date Placeholder 4">
            <a:extLst>
              <a:ext uri="{FF2B5EF4-FFF2-40B4-BE49-F238E27FC236}">
                <a16:creationId xmlns:a16="http://schemas.microsoft.com/office/drawing/2014/main" id="{ABDC295B-8CD3-4964-9C82-8A5EA5F3DAD0}"/>
              </a:ext>
            </a:extLst>
          </p:cNvPr>
          <p:cNvSpPr>
            <a:spLocks noGrp="1"/>
          </p:cNvSpPr>
          <p:nvPr>
            <p:ph type="dt" sz="half" idx="12"/>
          </p:nvPr>
        </p:nvSpPr>
        <p:spPr/>
        <p:txBody>
          <a:bodyPr/>
          <a:lstStyle>
            <a:lvl1pPr>
              <a:defRPr>
                <a:solidFill>
                  <a:schemeClr val="tx1"/>
                </a:solidFill>
              </a:defRPr>
            </a:lvl1pPr>
          </a:lstStyle>
          <a:p>
            <a:pPr>
              <a:spcBef>
                <a:spcPct val="0"/>
              </a:spcBef>
              <a:buFontTx/>
              <a:buNone/>
            </a:pPr>
            <a:r>
              <a:rPr lang="en-US"/>
              <a:t>Template - 2022 Edition, Version 2.04</a:t>
            </a:r>
            <a:endParaRPr lang="en-AU"/>
          </a:p>
        </p:txBody>
      </p:sp>
      <p:pic>
        <p:nvPicPr>
          <p:cNvPr id="14" name="Picture 13">
            <a:extLst>
              <a:ext uri="{FF2B5EF4-FFF2-40B4-BE49-F238E27FC236}">
                <a16:creationId xmlns:a16="http://schemas.microsoft.com/office/drawing/2014/main" id="{463C571A-88BE-402A-8583-34B755C10A5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80576" y="6546057"/>
            <a:ext cx="566118" cy="228600"/>
          </a:xfrm>
          <a:prstGeom prst="rect">
            <a:avLst/>
          </a:prstGeom>
        </p:spPr>
      </p:pic>
      <p:sp>
        <p:nvSpPr>
          <p:cNvPr id="16" name="Text Box 10">
            <a:extLst>
              <a:ext uri="{FF2B5EF4-FFF2-40B4-BE49-F238E27FC236}">
                <a16:creationId xmlns:a16="http://schemas.microsoft.com/office/drawing/2014/main" id="{F8CFD8CF-BD90-4FEB-AF27-690F76D92D93}"/>
              </a:ext>
            </a:extLst>
          </p:cNvPr>
          <p:cNvSpPr txBox="1">
            <a:spLocks noChangeArrowheads="1"/>
          </p:cNvSpPr>
          <p:nvPr userDrawn="1"/>
        </p:nvSpPr>
        <p:spPr bwMode="auto">
          <a:xfrm>
            <a:off x="911424" y="6553201"/>
            <a:ext cx="2374900" cy="214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spcBef>
                <a:spcPct val="0"/>
              </a:spcBef>
              <a:buFontTx/>
              <a:buNone/>
            </a:pPr>
            <a:r>
              <a:rPr lang="en-AU" sz="800" b="0">
                <a:solidFill>
                  <a:schemeClr val="bg1"/>
                </a:solidFill>
                <a:latin typeface="+mn-lt"/>
              </a:rPr>
              <a:t>© Copyright IBM Corporation 2018</a:t>
            </a:r>
          </a:p>
        </p:txBody>
      </p:sp>
    </p:spTree>
    <p:extLst>
      <p:ext uri="{BB962C8B-B14F-4D97-AF65-F5344CB8AC3E}">
        <p14:creationId xmlns:p14="http://schemas.microsoft.com/office/powerpoint/2010/main" val="7571440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304800" y="490753"/>
            <a:ext cx="11582400" cy="508000"/>
          </a:xfrm>
        </p:spPr>
        <p:txBody>
          <a:bodyPr/>
          <a:lstStyle/>
          <a:p>
            <a:r>
              <a:rPr lang="en-US" dirty="0"/>
              <a:t>Click to edit Master title style</a:t>
            </a:r>
          </a:p>
        </p:txBody>
      </p:sp>
      <p:sp>
        <p:nvSpPr>
          <p:cNvPr id="5" name="Slide Number Placeholder 6">
            <a:extLst>
              <a:ext uri="{FF2B5EF4-FFF2-40B4-BE49-F238E27FC236}">
                <a16:creationId xmlns:a16="http://schemas.microsoft.com/office/drawing/2014/main" id="{5F608EAF-167F-2947-ADC0-31A07A8D5E5F}"/>
              </a:ext>
            </a:extLst>
          </p:cNvPr>
          <p:cNvSpPr>
            <a:spLocks noGrp="1"/>
          </p:cNvSpPr>
          <p:nvPr>
            <p:ph type="sldNum" sz="quarter" idx="4"/>
          </p:nvPr>
        </p:nvSpPr>
        <p:spPr>
          <a:xfrm>
            <a:off x="9144000" y="6558603"/>
            <a:ext cx="2743200" cy="182880"/>
          </a:xfrm>
          <a:prstGeom prst="rect">
            <a:avLst/>
          </a:prstGeom>
        </p:spPr>
        <p:txBody>
          <a:bodyPr vert="horz" lIns="0" tIns="0" rIns="0" bIns="0" rtlCol="0" anchor="ctr"/>
          <a:lstStyle>
            <a:lvl1pPr algn="r">
              <a:defRPr sz="8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6" name="Footer Placeholder 10">
            <a:extLst>
              <a:ext uri="{FF2B5EF4-FFF2-40B4-BE49-F238E27FC236}">
                <a16:creationId xmlns:a16="http://schemas.microsoft.com/office/drawing/2014/main" id="{83FCCBE2-9B7B-AD4F-B113-87030826B736}"/>
              </a:ext>
            </a:extLst>
          </p:cNvPr>
          <p:cNvSpPr>
            <a:spLocks noGrp="1"/>
          </p:cNvSpPr>
          <p:nvPr>
            <p:ph type="ftr" sz="quarter" idx="3"/>
          </p:nvPr>
        </p:nvSpPr>
        <p:spPr>
          <a:xfrm>
            <a:off x="314605" y="6558603"/>
            <a:ext cx="7838796" cy="163931"/>
          </a:xfrm>
          <a:prstGeom prst="rect">
            <a:avLst/>
          </a:prstGeom>
        </p:spPr>
        <p:txBody>
          <a:bodyPr vert="horz" lIns="91440" tIns="45720" rIns="91440" bIns="45720" rtlCol="0" anchor="ctr"/>
          <a:lstStyle>
            <a:lvl1pPr algn="l">
              <a:defRPr sz="800">
                <a:solidFill>
                  <a:schemeClr val="bg1"/>
                </a:solidFill>
              </a:defRPr>
            </a:lvl1pPr>
          </a:lstStyle>
          <a:p>
            <a:r>
              <a:rPr lang="en-US"/>
              <a:t>© 2022 IBM Corporation | IBM Confidential</a:t>
            </a:r>
            <a:endParaRPr lang="en-US" dirty="0"/>
          </a:p>
        </p:txBody>
      </p:sp>
    </p:spTree>
    <p:extLst>
      <p:ext uri="{BB962C8B-B14F-4D97-AF65-F5344CB8AC3E}">
        <p14:creationId xmlns:p14="http://schemas.microsoft.com/office/powerpoint/2010/main" val="370465073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Blank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287300" y="284956"/>
            <a:ext cx="2474590" cy="762794"/>
          </a:xfrm>
        </p:spPr>
        <p:txBody>
          <a:bodyPr/>
          <a:lstStyle>
            <a:lvl1pPr>
              <a:lnSpc>
                <a:spcPct val="110000"/>
              </a:lnSpc>
              <a:defRPr sz="1400">
                <a:solidFill>
                  <a:schemeClr val="tx2"/>
                </a:solidFill>
              </a:defRPr>
            </a:lvl1pPr>
          </a:lstStyle>
          <a:p>
            <a:r>
              <a:rPr lang="en-US"/>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11776446" y="6448424"/>
            <a:ext cx="128254" cy="127001"/>
          </a:xfrm>
          <a:prstGeom prst="rect">
            <a:avLst/>
          </a:prstGeom>
        </p:spPr>
        <p:txBody>
          <a:bodyPr/>
          <a:lstStyle/>
          <a:p>
            <a:fld id="{86CB4B4D-7CA3-9044-876B-883B54F8677D}" type="slidenum">
              <a:rPr lang="en-US" smtClean="0"/>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670062468"/>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2-4_Title and Content">
    <p:bg>
      <p:bgPr>
        <a:solidFill>
          <a:schemeClr val="accent2"/>
        </a:solidFill>
        <a:effectLst/>
      </p:bgPr>
    </p:bg>
    <p:spTree>
      <p:nvGrpSpPr>
        <p:cNvPr id="1" name=""/>
        <p:cNvGrpSpPr/>
        <p:nvPr/>
      </p:nvGrpSpPr>
      <p:grpSpPr>
        <a:xfrm>
          <a:off x="0" y="0"/>
          <a:ext cx="0" cy="0"/>
          <a:chOff x="0" y="0"/>
          <a:chExt cx="0" cy="0"/>
        </a:xfrm>
      </p:grpSpPr>
      <p:sp>
        <p:nvSpPr>
          <p:cNvPr id="19" name="Rectangle 18"/>
          <p:cNvSpPr/>
          <p:nvPr userDrawn="1"/>
        </p:nvSpPr>
        <p:spPr>
          <a:xfrm flipV="1">
            <a:off x="0" y="0"/>
            <a:ext cx="12192000" cy="1714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latin typeface="Arial Regular" charset="0"/>
            </a:endParaRP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7" name="Text Placeholder 23"/>
          <p:cNvSpPr>
            <a:spLocks noGrp="1"/>
          </p:cNvSpPr>
          <p:nvPr>
            <p:ph type="body" sz="quarter" idx="14" hasCustomPrompt="1"/>
          </p:nvPr>
        </p:nvSpPr>
        <p:spPr>
          <a:xfrm>
            <a:off x="381000" y="6118860"/>
            <a:ext cx="5486400" cy="381000"/>
          </a:xfrm>
        </p:spPr>
        <p:txBody>
          <a:bodyPr tIns="0" anchor="b"/>
          <a:lstStyle>
            <a:lvl1pPr>
              <a:defRPr sz="667" b="0">
                <a:solidFill>
                  <a:schemeClr val="bg2">
                    <a:alpha val="70000"/>
                  </a:schemeClr>
                </a:solidFill>
                <a:latin typeface="IBM Plex Sans" charset="0"/>
                <a:ea typeface="IBM Plex Sans" charset="0"/>
                <a:cs typeface="IBM Plex Sans" charset="0"/>
              </a:defRPr>
            </a:lvl1pPr>
            <a:lvl2pPr>
              <a:defRPr sz="750"/>
            </a:lvl2pPr>
            <a:lvl3pPr>
              <a:defRPr sz="750"/>
            </a:lvl3pPr>
            <a:lvl4pPr>
              <a:defRPr sz="750"/>
            </a:lvl4pPr>
            <a:lvl5pPr>
              <a:defRPr sz="750"/>
            </a:lvl5pPr>
          </a:lstStyle>
          <a:p>
            <a:pPr lvl="0"/>
            <a:r>
              <a:rPr lang="en-US" dirty="0"/>
              <a:t>Source: Edit source here</a:t>
            </a:r>
          </a:p>
        </p:txBody>
      </p:sp>
      <p:sp>
        <p:nvSpPr>
          <p:cNvPr id="23" name="Content Placeholder 2"/>
          <p:cNvSpPr>
            <a:spLocks noGrp="1"/>
          </p:cNvSpPr>
          <p:nvPr>
            <p:ph idx="1"/>
          </p:nvPr>
        </p:nvSpPr>
        <p:spPr>
          <a:xfrm>
            <a:off x="381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Content Placeholder 2"/>
          <p:cNvSpPr>
            <a:spLocks noGrp="1"/>
          </p:cNvSpPr>
          <p:nvPr>
            <p:ph idx="10"/>
          </p:nvPr>
        </p:nvSpPr>
        <p:spPr>
          <a:xfrm>
            <a:off x="6223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Content Placeholder 2"/>
          <p:cNvSpPr>
            <a:spLocks noGrp="1"/>
          </p:cNvSpPr>
          <p:nvPr>
            <p:ph idx="12"/>
          </p:nvPr>
        </p:nvSpPr>
        <p:spPr>
          <a:xfrm>
            <a:off x="3302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Content Placeholder 2"/>
          <p:cNvSpPr>
            <a:spLocks noGrp="1"/>
          </p:cNvSpPr>
          <p:nvPr>
            <p:ph idx="13"/>
          </p:nvPr>
        </p:nvSpPr>
        <p:spPr>
          <a:xfrm>
            <a:off x="9144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itle 1"/>
          <p:cNvSpPr>
            <a:spLocks noGrp="1"/>
          </p:cNvSpPr>
          <p:nvPr>
            <p:ph type="title"/>
          </p:nvPr>
        </p:nvSpPr>
        <p:spPr>
          <a:xfrm>
            <a:off x="381000" y="571500"/>
            <a:ext cx="11430000" cy="952500"/>
          </a:xfrm>
        </p:spPr>
        <p:txBody>
          <a:bodyPr>
            <a:noAutofit/>
          </a:bodyPr>
          <a:lstStyle>
            <a:lvl1pPr>
              <a:defRPr>
                <a:latin typeface="IBM Plex Sans" charset="0"/>
                <a:ea typeface="IBM Plex Sans" charset="0"/>
                <a:cs typeface="IBM Plex Sans" charset="0"/>
              </a:defRPr>
            </a:lvl1pPr>
          </a:lstStyle>
          <a:p>
            <a:r>
              <a:rPr lang="en-US" dirty="0"/>
              <a:t>Click to edit Master title style</a:t>
            </a:r>
          </a:p>
        </p:txBody>
      </p:sp>
    </p:spTree>
    <p:extLst>
      <p:ext uri="{BB962C8B-B14F-4D97-AF65-F5344CB8AC3E}">
        <p14:creationId xmlns:p14="http://schemas.microsoft.com/office/powerpoint/2010/main" val="3538040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2-4_Title and Content">
    <p:bg>
      <p:bgPr>
        <a:solidFill>
          <a:schemeClr val="accent2"/>
        </a:solidFill>
        <a:effectLst/>
      </p:bgPr>
    </p:bg>
    <p:spTree>
      <p:nvGrpSpPr>
        <p:cNvPr id="1" name=""/>
        <p:cNvGrpSpPr/>
        <p:nvPr/>
      </p:nvGrpSpPr>
      <p:grpSpPr>
        <a:xfrm>
          <a:off x="0" y="0"/>
          <a:ext cx="0" cy="0"/>
          <a:chOff x="0" y="0"/>
          <a:chExt cx="0" cy="0"/>
        </a:xfrm>
      </p:grpSpPr>
      <p:sp>
        <p:nvSpPr>
          <p:cNvPr id="19" name="Rectangle 18"/>
          <p:cNvSpPr/>
          <p:nvPr userDrawn="1"/>
        </p:nvSpPr>
        <p:spPr>
          <a:xfrm flipV="1">
            <a:off x="0" y="0"/>
            <a:ext cx="12192000" cy="1714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latin typeface="Arial Regular" charset="0"/>
            </a:endParaRPr>
          </a:p>
        </p:txBody>
      </p:sp>
      <p:sp>
        <p:nvSpPr>
          <p:cNvPr id="2" name="Title 1"/>
          <p:cNvSpPr>
            <a:spLocks noGrp="1"/>
          </p:cNvSpPr>
          <p:nvPr>
            <p:ph type="title"/>
          </p:nvPr>
        </p:nvSpPr>
        <p:spPr>
          <a:xfrm>
            <a:off x="381000" y="571500"/>
            <a:ext cx="11430000" cy="952500"/>
          </a:xfrm>
        </p:spPr>
        <p:txBody>
          <a:bodyPr>
            <a:noAutofit/>
          </a:bodyPr>
          <a:lstStyle>
            <a:lvl1pPr>
              <a:defRPr>
                <a:solidFill>
                  <a:schemeClr val="tx1"/>
                </a:solidFill>
              </a:defRPr>
            </a:lvl1pPr>
          </a:lstStyle>
          <a:p>
            <a:r>
              <a:rPr lang="en-US" dirty="0"/>
              <a:t>Click to edit Master title style</a:t>
            </a:r>
          </a:p>
        </p:txBody>
      </p:sp>
      <p:sp>
        <p:nvSpPr>
          <p:cNvPr id="5" name="Text Placeholder 4"/>
          <p:cNvSpPr>
            <a:spLocks noGrp="1"/>
          </p:cNvSpPr>
          <p:nvPr>
            <p:ph type="body" sz="quarter" idx="11"/>
          </p:nvPr>
        </p:nvSpPr>
        <p:spPr>
          <a:xfrm>
            <a:off x="381000" y="220980"/>
            <a:ext cx="5486400" cy="228600"/>
          </a:xfrm>
        </p:spPr>
        <p:txBody>
          <a:bodyPr vert="horz" lIns="0" tIns="0" rIns="0" bIns="0" rtlCol="0" anchor="t">
            <a:noAutofit/>
          </a:bodyPr>
          <a:lstStyle>
            <a:lvl1pPr>
              <a:defRPr lang="en-US" sz="1333" dirty="0">
                <a:solidFill>
                  <a:schemeClr val="accent1"/>
                </a:solidFill>
              </a:defRPr>
            </a:lvl1pPr>
          </a:lstStyle>
          <a:p>
            <a:pPr lvl="0"/>
            <a:r>
              <a:rPr lang="en-US" dirty="0"/>
              <a:t>Click to edit Master text styles</a:t>
            </a:r>
          </a:p>
        </p:txBody>
      </p:sp>
      <p:sp>
        <p:nvSpPr>
          <p:cNvPr id="17" name="Text Placeholder 23"/>
          <p:cNvSpPr>
            <a:spLocks noGrp="1"/>
          </p:cNvSpPr>
          <p:nvPr>
            <p:ph type="body" sz="quarter" idx="14" hasCustomPrompt="1"/>
          </p:nvPr>
        </p:nvSpPr>
        <p:spPr>
          <a:xfrm>
            <a:off x="381000" y="6118860"/>
            <a:ext cx="5486400" cy="381000"/>
          </a:xfrm>
        </p:spPr>
        <p:txBody>
          <a:bodyPr tIns="0" anchor="b"/>
          <a:lstStyle>
            <a:lvl1pPr>
              <a:defRPr sz="667" b="0">
                <a:solidFill>
                  <a:schemeClr val="bg2">
                    <a:alpha val="70000"/>
                  </a:schemeClr>
                </a:solidFill>
                <a:latin typeface="IBM Plex Sans" charset="0"/>
                <a:ea typeface="IBM Plex Sans" charset="0"/>
                <a:cs typeface="IBM Plex Sans" charset="0"/>
              </a:defRPr>
            </a:lvl1pPr>
            <a:lvl2pPr>
              <a:defRPr sz="750"/>
            </a:lvl2pPr>
            <a:lvl3pPr>
              <a:defRPr sz="750"/>
            </a:lvl3pPr>
            <a:lvl4pPr>
              <a:defRPr sz="750"/>
            </a:lvl4pPr>
            <a:lvl5pPr>
              <a:defRPr sz="750"/>
            </a:lvl5pPr>
          </a:lstStyle>
          <a:p>
            <a:pPr lvl="0"/>
            <a:r>
              <a:rPr lang="en-US" dirty="0"/>
              <a:t>Source: Edit source here</a:t>
            </a:r>
          </a:p>
        </p:txBody>
      </p:sp>
      <p:sp>
        <p:nvSpPr>
          <p:cNvPr id="23" name="Content Placeholder 2"/>
          <p:cNvSpPr>
            <a:spLocks noGrp="1"/>
          </p:cNvSpPr>
          <p:nvPr>
            <p:ph idx="1"/>
          </p:nvPr>
        </p:nvSpPr>
        <p:spPr>
          <a:xfrm>
            <a:off x="381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Content Placeholder 2"/>
          <p:cNvSpPr>
            <a:spLocks noGrp="1"/>
          </p:cNvSpPr>
          <p:nvPr>
            <p:ph idx="10"/>
          </p:nvPr>
        </p:nvSpPr>
        <p:spPr>
          <a:xfrm>
            <a:off x="6223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Content Placeholder 2"/>
          <p:cNvSpPr>
            <a:spLocks noGrp="1"/>
          </p:cNvSpPr>
          <p:nvPr>
            <p:ph idx="12"/>
          </p:nvPr>
        </p:nvSpPr>
        <p:spPr>
          <a:xfrm>
            <a:off x="3302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Content Placeholder 2"/>
          <p:cNvSpPr>
            <a:spLocks noGrp="1"/>
          </p:cNvSpPr>
          <p:nvPr>
            <p:ph idx="13"/>
          </p:nvPr>
        </p:nvSpPr>
        <p:spPr>
          <a:xfrm>
            <a:off x="9144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4490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2-3_Title and Content">
    <p:spTree>
      <p:nvGrpSpPr>
        <p:cNvPr id="1" name=""/>
        <p:cNvGrpSpPr/>
        <p:nvPr/>
      </p:nvGrpSpPr>
      <p:grpSpPr>
        <a:xfrm>
          <a:off x="0" y="0"/>
          <a:ext cx="0" cy="0"/>
          <a:chOff x="0" y="0"/>
          <a:chExt cx="0" cy="0"/>
        </a:xfrm>
      </p:grpSpPr>
      <p:sp>
        <p:nvSpPr>
          <p:cNvPr id="22" name="Rectangle 21"/>
          <p:cNvSpPr/>
          <p:nvPr userDrawn="1"/>
        </p:nvSpPr>
        <p:spPr>
          <a:xfrm flipV="1">
            <a:off x="0" y="0"/>
            <a:ext cx="12192000" cy="1714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latin typeface="Arial Regular" charset="0"/>
            </a:endParaRPr>
          </a:p>
        </p:txBody>
      </p:sp>
      <p:sp>
        <p:nvSpPr>
          <p:cNvPr id="2" name="Title 1"/>
          <p:cNvSpPr>
            <a:spLocks noGrp="1"/>
          </p:cNvSpPr>
          <p:nvPr>
            <p:ph type="title"/>
          </p:nvPr>
        </p:nvSpPr>
        <p:spPr>
          <a:xfrm>
            <a:off x="381000" y="571500"/>
            <a:ext cx="11430000" cy="952500"/>
          </a:xfrm>
        </p:spPr>
        <p:txBody>
          <a:bodyPr>
            <a:noAutofit/>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381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11"/>
          </p:nvPr>
        </p:nvSpPr>
        <p:spPr>
          <a:xfrm>
            <a:off x="381000" y="220980"/>
            <a:ext cx="5486400" cy="2286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9" name="Content Placeholder 2"/>
          <p:cNvSpPr>
            <a:spLocks noGrp="1"/>
          </p:cNvSpPr>
          <p:nvPr>
            <p:ph idx="10"/>
          </p:nvPr>
        </p:nvSpPr>
        <p:spPr>
          <a:xfrm>
            <a:off x="6223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302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9144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23"/>
          <p:cNvSpPr>
            <a:spLocks noGrp="1"/>
          </p:cNvSpPr>
          <p:nvPr>
            <p:ph type="body" sz="quarter" idx="14" hasCustomPrompt="1"/>
          </p:nvPr>
        </p:nvSpPr>
        <p:spPr>
          <a:xfrm>
            <a:off x="381000" y="6118860"/>
            <a:ext cx="5524500" cy="38100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Tree>
    <p:extLst>
      <p:ext uri="{BB962C8B-B14F-4D97-AF65-F5344CB8AC3E}">
        <p14:creationId xmlns:p14="http://schemas.microsoft.com/office/powerpoint/2010/main" val="981001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1000" y="1714500"/>
            <a:ext cx="2476500" cy="3048000"/>
          </a:xfrm>
        </p:spPr>
        <p:txBody>
          <a:bodyPr tIns="228600">
            <a:noAutofit/>
          </a:bodyPr>
          <a:lstStyle>
            <a:lvl1pPr>
              <a:defRPr>
                <a:latin typeface="IBM Plex Sans" charset="0"/>
                <a:ea typeface="IBM Plex Sans" charset="0"/>
                <a:cs typeface="IBM Plex Sans" charset="0"/>
              </a:defRPr>
            </a:lvl1pPr>
          </a:lstStyle>
          <a:p>
            <a:r>
              <a:rPr lang="en-US" dirty="0"/>
              <a:t>Click to edit Master title style</a:t>
            </a:r>
          </a:p>
        </p:txBody>
      </p:sp>
      <p:sp>
        <p:nvSpPr>
          <p:cNvPr id="5" name="Text Placeholder 4"/>
          <p:cNvSpPr>
            <a:spLocks noGrp="1"/>
          </p:cNvSpPr>
          <p:nvPr>
            <p:ph type="body" sz="quarter" idx="11"/>
          </p:nvPr>
        </p:nvSpPr>
        <p:spPr>
          <a:xfrm>
            <a:off x="381000" y="220980"/>
            <a:ext cx="2476500" cy="6858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6" name="Text Placeholder 23"/>
          <p:cNvSpPr>
            <a:spLocks noGrp="1"/>
          </p:cNvSpPr>
          <p:nvPr>
            <p:ph type="body" sz="quarter" idx="14" hasCustomPrompt="1"/>
          </p:nvPr>
        </p:nvSpPr>
        <p:spPr>
          <a:xfrm>
            <a:off x="381000" y="6096000"/>
            <a:ext cx="2514600" cy="40386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66" name="Content Placeholder 2"/>
          <p:cNvSpPr>
            <a:spLocks noGrp="1"/>
          </p:cNvSpPr>
          <p:nvPr>
            <p:ph idx="10"/>
          </p:nvPr>
        </p:nvSpPr>
        <p:spPr>
          <a:xfrm>
            <a:off x="6223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7" name="Content Placeholder 2"/>
          <p:cNvSpPr>
            <a:spLocks noGrp="1"/>
          </p:cNvSpPr>
          <p:nvPr>
            <p:ph idx="12"/>
          </p:nvPr>
        </p:nvSpPr>
        <p:spPr>
          <a:xfrm>
            <a:off x="3302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8" name="Content Placeholder 2"/>
          <p:cNvSpPr>
            <a:spLocks noGrp="1"/>
          </p:cNvSpPr>
          <p:nvPr>
            <p:ph idx="13"/>
          </p:nvPr>
        </p:nvSpPr>
        <p:spPr>
          <a:xfrm>
            <a:off x="9144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0578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6_Title and Content">
    <p:spTree>
      <p:nvGrpSpPr>
        <p:cNvPr id="1" name=""/>
        <p:cNvGrpSpPr/>
        <p:nvPr/>
      </p:nvGrpSpPr>
      <p:grpSpPr>
        <a:xfrm>
          <a:off x="0" y="0"/>
          <a:ext cx="0" cy="0"/>
          <a:chOff x="0" y="0"/>
          <a:chExt cx="0" cy="0"/>
        </a:xfrm>
      </p:grpSpPr>
      <p:sp>
        <p:nvSpPr>
          <p:cNvPr id="4" name="Rectangle 3"/>
          <p:cNvSpPr/>
          <p:nvPr userDrawn="1"/>
        </p:nvSpPr>
        <p:spPr>
          <a:xfrm>
            <a:off x="304800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200" tIns="38100" rIns="76200" bIns="38100" numCol="1" spcCol="0" rtlCol="0" fromWordArt="0" anchor="ctr" anchorCtr="0" forceAA="0" compatLnSpc="1">
            <a:prstTxWarp prst="textNoShape">
              <a:avLst/>
            </a:prstTxWarp>
            <a:noAutofit/>
          </a:bodyPr>
          <a:lstStyle/>
          <a:p>
            <a:pPr algn="ctr"/>
            <a:endParaRPr lang="en-US" sz="1500" b="0" i="0" dirty="0">
              <a:latin typeface="Arial Regular" charset="0"/>
            </a:endParaRPr>
          </a:p>
        </p:txBody>
      </p:sp>
      <p:sp>
        <p:nvSpPr>
          <p:cNvPr id="2" name="Title 1"/>
          <p:cNvSpPr>
            <a:spLocks noGrp="1"/>
          </p:cNvSpPr>
          <p:nvPr>
            <p:ph type="title"/>
          </p:nvPr>
        </p:nvSpPr>
        <p:spPr>
          <a:xfrm>
            <a:off x="381000" y="1714500"/>
            <a:ext cx="2476500" cy="3048000"/>
          </a:xfrm>
        </p:spPr>
        <p:txBody>
          <a:bodyPr tIns="228600">
            <a:noAutofit/>
          </a:bodyPr>
          <a:lstStyle/>
          <a:p>
            <a:r>
              <a:rPr lang="en-US" dirty="0"/>
              <a:t>Click to edit Master title style</a:t>
            </a:r>
          </a:p>
        </p:txBody>
      </p:sp>
      <p:sp>
        <p:nvSpPr>
          <p:cNvPr id="5" name="Text Placeholder 4"/>
          <p:cNvSpPr>
            <a:spLocks noGrp="1"/>
          </p:cNvSpPr>
          <p:nvPr>
            <p:ph type="body" sz="quarter" idx="11"/>
          </p:nvPr>
        </p:nvSpPr>
        <p:spPr>
          <a:xfrm>
            <a:off x="381000" y="220980"/>
            <a:ext cx="2476500" cy="685800"/>
          </a:xfrm>
        </p:spPr>
        <p:txBody>
          <a:bodyPr tIns="0">
            <a:noAutofit/>
          </a:bodyPr>
          <a:lstStyle>
            <a:lvl1pPr>
              <a:defRPr sz="1333">
                <a:solidFill>
                  <a:schemeClr val="accent1"/>
                </a:solidFill>
              </a:defRPr>
            </a:lvl1pPr>
            <a:lvl2pPr>
              <a:defRPr sz="1333">
                <a:solidFill>
                  <a:schemeClr val="accent1"/>
                </a:solidFill>
              </a:defRPr>
            </a:lvl2pPr>
            <a:lvl3pPr>
              <a:defRPr sz="1333">
                <a:solidFill>
                  <a:schemeClr val="accent1"/>
                </a:solidFill>
              </a:defRPr>
            </a:lvl3pPr>
            <a:lvl4pPr>
              <a:defRPr sz="1333">
                <a:solidFill>
                  <a:schemeClr val="accent1"/>
                </a:solidFill>
              </a:defRPr>
            </a:lvl4pPr>
          </a:lstStyle>
          <a:p>
            <a:pPr lvl="0"/>
            <a:r>
              <a:rPr lang="en-US" dirty="0"/>
              <a:t>Click to edit Master text styles</a:t>
            </a:r>
          </a:p>
        </p:txBody>
      </p:sp>
      <p:sp>
        <p:nvSpPr>
          <p:cNvPr id="13" name="Text Placeholder 23"/>
          <p:cNvSpPr>
            <a:spLocks noGrp="1"/>
          </p:cNvSpPr>
          <p:nvPr>
            <p:ph type="body" sz="quarter" idx="14" hasCustomPrompt="1"/>
          </p:nvPr>
        </p:nvSpPr>
        <p:spPr>
          <a:xfrm>
            <a:off x="381000" y="6096000"/>
            <a:ext cx="2514601" cy="403860"/>
          </a:xfrm>
        </p:spPr>
        <p:txBody>
          <a:bodyPr tIns="0" anchor="b"/>
          <a:lstStyle>
            <a:lvl1pPr>
              <a:defRPr sz="667" b="0">
                <a:solidFill>
                  <a:schemeClr val="bg2">
                    <a:alpha val="70000"/>
                  </a:schemeClr>
                </a:solidFill>
              </a:defRPr>
            </a:lvl1pPr>
            <a:lvl2pPr>
              <a:defRPr sz="750"/>
            </a:lvl2pPr>
            <a:lvl3pPr>
              <a:defRPr sz="750"/>
            </a:lvl3pPr>
            <a:lvl4pPr>
              <a:defRPr sz="750"/>
            </a:lvl4pPr>
            <a:lvl5pPr>
              <a:defRPr sz="750"/>
            </a:lvl5pPr>
          </a:lstStyle>
          <a:p>
            <a:pPr lvl="0"/>
            <a:r>
              <a:rPr lang="en-US" dirty="0"/>
              <a:t>Source: Edit source here</a:t>
            </a:r>
          </a:p>
        </p:txBody>
      </p:sp>
      <p:sp>
        <p:nvSpPr>
          <p:cNvPr id="16" name="Content Placeholder 2"/>
          <p:cNvSpPr>
            <a:spLocks noGrp="1"/>
          </p:cNvSpPr>
          <p:nvPr>
            <p:ph idx="10"/>
          </p:nvPr>
        </p:nvSpPr>
        <p:spPr>
          <a:xfrm>
            <a:off x="6223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p:cNvSpPr>
            <a:spLocks noGrp="1"/>
          </p:cNvSpPr>
          <p:nvPr>
            <p:ph idx="12"/>
          </p:nvPr>
        </p:nvSpPr>
        <p:spPr>
          <a:xfrm>
            <a:off x="3302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2"/>
          <p:cNvSpPr>
            <a:spLocks noGrp="1"/>
          </p:cNvSpPr>
          <p:nvPr>
            <p:ph idx="13"/>
          </p:nvPr>
        </p:nvSpPr>
        <p:spPr>
          <a:xfrm>
            <a:off x="9144000" y="1714500"/>
            <a:ext cx="2667000" cy="4381500"/>
          </a:xfrm>
        </p:spPr>
        <p:txBody>
          <a:bodyPr lIns="0" tIns="228600" rIns="0">
            <a:noAutofit/>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Slide Number Placeholder 2">
            <a:extLst>
              <a:ext uri="{FF2B5EF4-FFF2-40B4-BE49-F238E27FC236}">
                <a16:creationId xmlns:a16="http://schemas.microsoft.com/office/drawing/2014/main" id="{B947B08A-21AA-4B96-8480-BEC2F453270E}"/>
              </a:ext>
            </a:extLst>
          </p:cNvPr>
          <p:cNvSpPr txBox="1">
            <a:spLocks/>
          </p:cNvSpPr>
          <p:nvPr userDrawn="1"/>
        </p:nvSpPr>
        <p:spPr>
          <a:xfrm>
            <a:off x="11537552" y="6578160"/>
            <a:ext cx="273233" cy="182542"/>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fld id="{3FD999D4-B456-9943-89B7-30D56181CE18}" type="slidenum">
              <a:rPr lang="en-US" sz="667" b="0" i="0" smtClean="0">
                <a:solidFill>
                  <a:schemeClr val="tx2"/>
                </a:solidFill>
                <a:latin typeface="IBM Plex Sans" charset="0"/>
                <a:ea typeface="IBM Plex Sans" charset="0"/>
                <a:cs typeface="IBM Plex Sans" charset="0"/>
              </a:rPr>
              <a:pPr algn="r"/>
              <a:t>‹#›</a:t>
            </a:fld>
            <a:endParaRPr lang="en-US" sz="667" b="0" i="0" dirty="0">
              <a:solidFill>
                <a:schemeClr val="tx2"/>
              </a:solidFill>
              <a:latin typeface="IBM Plex Sans" charset="0"/>
              <a:ea typeface="IBM Plex Sans" charset="0"/>
              <a:cs typeface="IBM Plex Sans" charset="0"/>
            </a:endParaRPr>
          </a:p>
        </p:txBody>
      </p:sp>
    </p:spTree>
    <p:extLst>
      <p:ext uri="{BB962C8B-B14F-4D97-AF65-F5344CB8AC3E}">
        <p14:creationId xmlns:p14="http://schemas.microsoft.com/office/powerpoint/2010/main" val="2808529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image" Target="../media/image1.png"/><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theme" Target="../theme/theme2.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571500"/>
            <a:ext cx="5486400" cy="95250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381000" y="1714500"/>
            <a:ext cx="5486400" cy="4381500"/>
          </a:xfrm>
          <a:prstGeom prst="rect">
            <a:avLst/>
          </a:prstGeom>
        </p:spPr>
        <p:txBody>
          <a:bodyPr vert="horz" lIns="0" tIns="228600" rIns="0" bIns="0" rtlCol="0" anchor="t">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ooter Placeholder 3"/>
          <p:cNvSpPr txBox="1">
            <a:spLocks/>
          </p:cNvSpPr>
          <p:nvPr userDrawn="1"/>
        </p:nvSpPr>
        <p:spPr>
          <a:xfrm>
            <a:off x="381000" y="6583680"/>
            <a:ext cx="3733800" cy="182543"/>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666" b="0" i="0" dirty="0">
                <a:latin typeface="IBM Plex Sans" charset="0"/>
                <a:ea typeface="IBM Plex Sans" charset="0"/>
                <a:cs typeface="IBM Plex Sans" charset="0"/>
              </a:rPr>
              <a:t>Platform Services and IBM Technology Solution Center  /  ©</a:t>
            </a:r>
            <a:r>
              <a:rPr lang="en-US" sz="333" b="0" i="0" dirty="0">
                <a:latin typeface="IBM Plex Sans" charset="0"/>
                <a:ea typeface="IBM Plex Sans" charset="0"/>
                <a:cs typeface="IBM Plex Sans" charset="0"/>
              </a:rPr>
              <a:t> </a:t>
            </a:r>
            <a:r>
              <a:rPr lang="en-US" sz="666" b="0" i="0" dirty="0">
                <a:latin typeface="IBM Plex Sans" charset="0"/>
                <a:ea typeface="IBM Plex Sans" charset="0"/>
                <a:cs typeface="IBM Plex Sans" charset="0"/>
              </a:rPr>
              <a:t>2023 IBM Corporation</a:t>
            </a:r>
            <a:r>
              <a:rPr lang="en-US" sz="666" b="0" i="0" baseline="0" dirty="0">
                <a:latin typeface="IBM Plex Sans" charset="0"/>
                <a:ea typeface="IBM Plex Sans" charset="0"/>
                <a:cs typeface="IBM Plex Sans" charset="0"/>
              </a:rPr>
              <a:t>              </a:t>
            </a:r>
            <a:r>
              <a:rPr lang="en-US" sz="666" b="0" i="0" dirty="0">
                <a:latin typeface="IBM Plex Sans" charset="0"/>
                <a:ea typeface="IBM Plex Sans" charset="0"/>
                <a:cs typeface="IBM Plex Sans" charset="0"/>
              </a:rPr>
              <a:t> </a:t>
            </a:r>
          </a:p>
          <a:p>
            <a:r>
              <a:rPr lang="en-US" sz="666" b="0" i="0" baseline="0" dirty="0">
                <a:latin typeface="IBM Plex Sans" charset="0"/>
                <a:ea typeface="IBM Plex Sans" charset="0"/>
                <a:cs typeface="IBM Plex Sans" charset="0"/>
              </a:rPr>
              <a:t>              </a:t>
            </a:r>
            <a:r>
              <a:rPr lang="en-US" sz="666" b="0" i="0" dirty="0">
                <a:latin typeface="IBM Plex Sans" charset="0"/>
                <a:ea typeface="IBM Plex Sans" charset="0"/>
                <a:cs typeface="IBM Plex Sans" charset="0"/>
              </a:rPr>
              <a:t> </a:t>
            </a:r>
          </a:p>
        </p:txBody>
      </p:sp>
      <p:sp>
        <p:nvSpPr>
          <p:cNvPr id="12" name="Slide Number Placeholder 2"/>
          <p:cNvSpPr txBox="1">
            <a:spLocks/>
          </p:cNvSpPr>
          <p:nvPr userDrawn="1"/>
        </p:nvSpPr>
        <p:spPr>
          <a:xfrm>
            <a:off x="11537552" y="6578160"/>
            <a:ext cx="273233" cy="182542"/>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fld id="{3FD999D4-B456-9943-89B7-30D56181CE18}" type="slidenum">
              <a:rPr lang="en-US" sz="667" b="0" i="0" smtClean="0">
                <a:solidFill>
                  <a:schemeClr val="tx2"/>
                </a:solidFill>
                <a:latin typeface="IBM Plex Sans" charset="0"/>
                <a:ea typeface="IBM Plex Sans" charset="0"/>
                <a:cs typeface="IBM Plex Sans" charset="0"/>
              </a:rPr>
              <a:pPr algn="r"/>
              <a:t>‹#›</a:t>
            </a:fld>
            <a:endParaRPr lang="en-US" sz="667" b="0" i="0" dirty="0">
              <a:solidFill>
                <a:schemeClr val="tx2"/>
              </a:solidFill>
              <a:latin typeface="IBM Plex Sans" charset="0"/>
              <a:ea typeface="IBM Plex Sans" charset="0"/>
              <a:cs typeface="IBM Plex Sans" charset="0"/>
            </a:endParaRPr>
          </a:p>
        </p:txBody>
      </p:sp>
    </p:spTree>
    <p:extLst>
      <p:ext uri="{BB962C8B-B14F-4D97-AF65-F5344CB8AC3E}">
        <p14:creationId xmlns:p14="http://schemas.microsoft.com/office/powerpoint/2010/main" val="354637630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Lst>
  <p:txStyles>
    <p:titleStyle>
      <a:lvl1pPr algn="l" defTabSz="914363" rtl="0" eaLnBrk="1" latinLnBrk="0" hangingPunct="1">
        <a:lnSpc>
          <a:spcPct val="90000"/>
        </a:lnSpc>
        <a:spcBef>
          <a:spcPct val="0"/>
        </a:spcBef>
        <a:buNone/>
        <a:defRPr sz="3000" b="0" i="0" kern="1200">
          <a:solidFill>
            <a:schemeClr val="bg2"/>
          </a:solidFill>
          <a:latin typeface="IBM Plex Sans" charset="0"/>
          <a:ea typeface="IBM Plex Sans" charset="0"/>
          <a:cs typeface="IBM Plex Sans" charset="0"/>
        </a:defRPr>
      </a:lvl1pPr>
    </p:titleStyle>
    <p:bodyStyle>
      <a:lvl1pPr marL="0" indent="0" algn="l" defTabSz="914363" rtl="0" eaLnBrk="1" latinLnBrk="0" hangingPunct="1">
        <a:lnSpc>
          <a:spcPct val="105000"/>
        </a:lnSpc>
        <a:spcBef>
          <a:spcPts val="500"/>
        </a:spcBef>
        <a:buFontTx/>
        <a:buNone/>
        <a:tabLst/>
        <a:defRPr sz="1667" b="0" i="0" kern="1200">
          <a:solidFill>
            <a:schemeClr val="bg2"/>
          </a:solidFill>
          <a:latin typeface="IBM Plex Sans" charset="0"/>
          <a:ea typeface="IBM Plex Sans" charset="0"/>
          <a:cs typeface="IBM Plex Sans" charset="0"/>
        </a:defRPr>
      </a:lvl1pPr>
      <a:lvl2pPr marL="190492" indent="-190492" algn="l" defTabSz="914363" rtl="0" eaLnBrk="1" latinLnBrk="0" hangingPunct="1">
        <a:lnSpc>
          <a:spcPct val="105000"/>
        </a:lnSpc>
        <a:spcBef>
          <a:spcPts val="500"/>
        </a:spcBef>
        <a:buFont typeface="Wingdings" panose="05000000000000000000" pitchFamily="2" charset="2"/>
        <a:buChar char="§"/>
        <a:defRPr sz="1667" b="0" i="0" kern="1200">
          <a:solidFill>
            <a:schemeClr val="bg2"/>
          </a:solidFill>
          <a:latin typeface="IBM Plex Sans" charset="0"/>
          <a:ea typeface="IBM Plex Sans" charset="0"/>
          <a:cs typeface="IBM Plex Sans" charset="0"/>
        </a:defRPr>
      </a:lvl2pPr>
      <a:lvl3pPr marL="380985" indent="-190492" algn="l" defTabSz="914363" rtl="0" eaLnBrk="1" latinLnBrk="0" hangingPunct="1">
        <a:lnSpc>
          <a:spcPct val="105000"/>
        </a:lnSpc>
        <a:spcBef>
          <a:spcPts val="500"/>
        </a:spcBef>
        <a:buSzPct val="80000"/>
        <a:buFont typeface="Arial" panose="020B0604020202020204" pitchFamily="34" charset="0"/>
        <a:buChar char="–"/>
        <a:defRPr sz="1667" b="0" i="0" kern="1200">
          <a:solidFill>
            <a:schemeClr val="bg2"/>
          </a:solidFill>
          <a:latin typeface="IBM Plex Sans" charset="0"/>
          <a:ea typeface="IBM Plex Sans" charset="0"/>
          <a:cs typeface="IBM Plex Sans" charset="0"/>
        </a:defRPr>
      </a:lvl3pPr>
      <a:lvl4pPr marL="571477" indent="-190492" algn="l" defTabSz="914363" rtl="0" eaLnBrk="1" latinLnBrk="0" hangingPunct="1">
        <a:lnSpc>
          <a:spcPct val="105000"/>
        </a:lnSpc>
        <a:spcBef>
          <a:spcPts val="500"/>
        </a:spcBef>
        <a:buFont typeface="Arial" panose="020B0604020202020204" pitchFamily="34" charset="0"/>
        <a:buChar char="•"/>
        <a:defRPr sz="1667" b="0" i="0" kern="1200">
          <a:solidFill>
            <a:schemeClr val="bg2"/>
          </a:solidFill>
          <a:latin typeface="IBM Plex Sans" charset="0"/>
          <a:ea typeface="IBM Plex Sans" charset="0"/>
          <a:cs typeface="IBM Plex Sans" charset="0"/>
        </a:defRPr>
      </a:lvl4pPr>
      <a:lvl5pPr marL="761970" indent="-190492" algn="l" defTabSz="914363" rtl="0" eaLnBrk="1" latinLnBrk="0" hangingPunct="1">
        <a:lnSpc>
          <a:spcPct val="105000"/>
        </a:lnSpc>
        <a:spcBef>
          <a:spcPts val="500"/>
        </a:spcBef>
        <a:buSzPct val="80000"/>
        <a:buFont typeface="Arial" panose="020B0604020202020204" pitchFamily="34" charset="0"/>
        <a:buChar char="–"/>
        <a:defRPr sz="1667" b="0" i="0" kern="1200">
          <a:solidFill>
            <a:schemeClr val="bg2"/>
          </a:solidFill>
          <a:latin typeface="IBM Plex Sans" charset="0"/>
          <a:ea typeface="IBM Plex Sans" charset="0"/>
          <a:cs typeface="IBM Plex Sans" charset="0"/>
        </a:defRPr>
      </a:lvl5pPr>
      <a:lvl6pPr marL="2514499"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81"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63"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45"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6852" name="Rectangle 4"/>
          <p:cNvSpPr>
            <a:spLocks noGrp="1" noChangeArrowheads="1"/>
          </p:cNvSpPr>
          <p:nvPr>
            <p:ph type="title"/>
          </p:nvPr>
        </p:nvSpPr>
        <p:spPr bwMode="auto">
          <a:xfrm>
            <a:off x="366185" y="457200"/>
            <a:ext cx="11459633"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t" anchorCtr="0" compatLnSpc="1">
            <a:prstTxWarp prst="textNoShape">
              <a:avLst/>
            </a:prstTxWarp>
          </a:bodyPr>
          <a:lstStyle/>
          <a:p>
            <a:pPr lvl="0"/>
            <a:r>
              <a:rPr lang="en-AU" dirty="0"/>
              <a:t>Main Slide Title</a:t>
            </a:r>
          </a:p>
        </p:txBody>
      </p:sp>
      <p:sp>
        <p:nvSpPr>
          <p:cNvPr id="206853" name="Rectangle 5"/>
          <p:cNvSpPr>
            <a:spLocks noGrp="1" noChangeArrowheads="1"/>
          </p:cNvSpPr>
          <p:nvPr>
            <p:ph type="body" idx="1"/>
          </p:nvPr>
        </p:nvSpPr>
        <p:spPr bwMode="auto">
          <a:xfrm>
            <a:off x="366185" y="1371600"/>
            <a:ext cx="11459633"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t" anchorCtr="0" compatLnSpc="1">
            <a:prstTxWarp prst="textNoShape">
              <a:avLst/>
            </a:prstTxWarp>
          </a:bodyPr>
          <a:lstStyle/>
          <a:p>
            <a:pPr lvl="0"/>
            <a:r>
              <a:rPr lang="en-AU" dirty="0"/>
              <a:t>Level One</a:t>
            </a:r>
          </a:p>
          <a:p>
            <a:pPr lvl="1"/>
            <a:r>
              <a:rPr lang="en-AU" dirty="0"/>
              <a:t>Level Two</a:t>
            </a:r>
          </a:p>
          <a:p>
            <a:pPr lvl="2"/>
            <a:r>
              <a:rPr lang="en-AU" dirty="0"/>
              <a:t>Level Three</a:t>
            </a:r>
          </a:p>
          <a:p>
            <a:pPr lvl="3"/>
            <a:r>
              <a:rPr lang="en-AU" dirty="0"/>
              <a:t>Level Four</a:t>
            </a:r>
          </a:p>
          <a:p>
            <a:pPr lvl="4"/>
            <a:r>
              <a:rPr lang="en-AU" dirty="0"/>
              <a:t>Level Five</a:t>
            </a:r>
          </a:p>
        </p:txBody>
      </p:sp>
      <p:sp>
        <p:nvSpPr>
          <p:cNvPr id="206854" name="Rectangle 6"/>
          <p:cNvSpPr>
            <a:spLocks noGrp="1" noChangeArrowheads="1"/>
          </p:cNvSpPr>
          <p:nvPr>
            <p:ph type="ftr" sz="quarter" idx="3"/>
          </p:nvPr>
        </p:nvSpPr>
        <p:spPr bwMode="auto">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lvl1pPr>
              <a:spcBef>
                <a:spcPct val="0"/>
              </a:spcBef>
              <a:buFontTx/>
              <a:buNone/>
              <a:defRPr sz="800" b="0">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 2022 IBM Corporation | IBM Confidential</a:t>
            </a:r>
            <a:endParaRPr kumimoji="0" lang="en-AU" sz="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206855" name="Rectangle 7"/>
          <p:cNvSpPr>
            <a:spLocks noGrp="1" noChangeArrowheads="1"/>
          </p:cNvSpPr>
          <p:nvPr>
            <p:ph type="sldNum" sz="quarter" idx="4"/>
          </p:nvPr>
        </p:nvSpPr>
        <p:spPr bwMode="auto">
          <a:xfrm>
            <a:off x="46567" y="6534150"/>
            <a:ext cx="76884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44000" tIns="68400" rIns="91440" bIns="45720" numCol="1" anchor="t" anchorCtr="0" compatLnSpc="1">
            <a:prstTxWarp prst="textNoShape">
              <a:avLst/>
            </a:prstTxWarp>
          </a:bodyPr>
          <a:lstStyle>
            <a:lvl1pPr>
              <a:spcBef>
                <a:spcPct val="0"/>
              </a:spcBef>
              <a:buFontTx/>
              <a:buNone/>
              <a:defRPr sz="800" b="0">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206858" name="Text Box 10"/>
          <p:cNvSpPr txBox="1">
            <a:spLocks noChangeArrowheads="1"/>
          </p:cNvSpPr>
          <p:nvPr/>
        </p:nvSpPr>
        <p:spPr bwMode="auto">
          <a:xfrm>
            <a:off x="911424" y="6553201"/>
            <a:ext cx="2374900" cy="214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Copyright IBM Corporation 2018</a:t>
            </a:r>
          </a:p>
        </p:txBody>
      </p:sp>
      <p:sp>
        <p:nvSpPr>
          <p:cNvPr id="10" name="Date Placeholder 3"/>
          <p:cNvSpPr>
            <a:spLocks noGrp="1"/>
          </p:cNvSpPr>
          <p:nvPr>
            <p:ph type="dt" sz="half" idx="2"/>
          </p:nvPr>
        </p:nvSpPr>
        <p:spPr>
          <a:xfrm>
            <a:off x="3145036" y="6534150"/>
            <a:ext cx="237490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44000" tIns="68400" rIns="91440" bIns="45720" numCol="1" anchor="t" anchorCtr="0" compatLnSpc="1">
            <a:prstTxWarp prst="textNoShape">
              <a:avLst/>
            </a:prstTxWarp>
          </a:bodyPr>
          <a:lstStyle>
            <a:lvl1pPr>
              <a:defRPr lang="en-AU" sz="800" b="0" smtClean="0">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pic>
        <p:nvPicPr>
          <p:cNvPr id="13" name="Picture 12">
            <a:extLst>
              <a:ext uri="{FF2B5EF4-FFF2-40B4-BE49-F238E27FC236}">
                <a16:creationId xmlns:a16="http://schemas.microsoft.com/office/drawing/2014/main" id="{F2824059-7B13-45F1-91B5-5C69CBFC4A1B}"/>
              </a:ext>
            </a:extLst>
          </p:cNvPr>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1280576" y="6546057"/>
            <a:ext cx="566118" cy="228600"/>
          </a:xfrm>
          <a:prstGeom prst="rect">
            <a:avLst/>
          </a:prstGeom>
        </p:spPr>
      </p:pic>
      <p:sp>
        <p:nvSpPr>
          <p:cNvPr id="15" name="Line 23">
            <a:extLst>
              <a:ext uri="{FF2B5EF4-FFF2-40B4-BE49-F238E27FC236}">
                <a16:creationId xmlns:a16="http://schemas.microsoft.com/office/drawing/2014/main" id="{BD1C678C-F7F4-4C84-80A3-54C509F94072}"/>
              </a:ext>
            </a:extLst>
          </p:cNvPr>
          <p:cNvSpPr>
            <a:spLocks noChangeShapeType="1"/>
          </p:cNvSpPr>
          <p:nvPr userDrawn="1"/>
        </p:nvSpPr>
        <p:spPr bwMode="auto">
          <a:xfrm flipV="1">
            <a:off x="366185" y="404813"/>
            <a:ext cx="11459633"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endParaRPr kumimoji="0" lang="en-AU" sz="1400" b="1"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6" name="TextBox 15">
            <a:extLst>
              <a:ext uri="{FF2B5EF4-FFF2-40B4-BE49-F238E27FC236}">
                <a16:creationId xmlns:a16="http://schemas.microsoft.com/office/drawing/2014/main" id="{1D21B60F-6B8F-4368-B158-464E5A1AD27A}"/>
              </a:ext>
            </a:extLst>
          </p:cNvPr>
          <p:cNvSpPr txBox="1"/>
          <p:nvPr userDrawn="1"/>
        </p:nvSpPr>
        <p:spPr>
          <a:xfrm>
            <a:off x="407368" y="116890"/>
            <a:ext cx="1865895" cy="215444"/>
          </a:xfrm>
          <a:prstGeom prst="rect">
            <a:avLst/>
          </a:prstGeom>
          <a:noFill/>
        </p:spPr>
        <p:txBody>
          <a:bodyPr wrap="none" lIns="0" tIns="0" rIns="0" bIns="0" rtlCol="0" anchor="ctr" anchorCtr="0">
            <a:spAutoFit/>
          </a:bodyPr>
          <a:lstStyle/>
          <a:p>
            <a:pPr marL="0" marR="0" lvl="0" indent="0" algn="l"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IBM Solutioning Center</a:t>
            </a:r>
            <a:endParaRPr kumimoji="0" lang="en-AU" sz="1400" b="1"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696030157"/>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 id="2147483717" r:id="rId19"/>
    <p:sldLayoutId id="2147483718" r:id="rId20"/>
    <p:sldLayoutId id="2147483719" r:id="rId21"/>
    <p:sldLayoutId id="2147483720" r:id="rId22"/>
    <p:sldLayoutId id="2147483721" r:id="rId23"/>
  </p:sldLayoutIdLst>
  <p:hf hdr="0" ftr="0"/>
  <p:txStyles>
    <p:titleStyle>
      <a:lvl1pPr algn="l" rtl="0" eaLnBrk="1" fontAlgn="base" hangingPunct="1">
        <a:spcBef>
          <a:spcPct val="0"/>
        </a:spcBef>
        <a:spcAft>
          <a:spcPct val="0"/>
        </a:spcAft>
        <a:defRPr sz="2200" kern="1200">
          <a:solidFill>
            <a:schemeClr val="tx1"/>
          </a:solidFill>
          <a:latin typeface="+mj-lt"/>
          <a:ea typeface="+mj-ea"/>
          <a:cs typeface="+mj-cs"/>
        </a:defRPr>
      </a:lvl1pPr>
      <a:lvl2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2pPr>
      <a:lvl3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3pPr>
      <a:lvl4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4pPr>
      <a:lvl5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5pPr>
      <a:lvl6pPr marL="4572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6pPr>
      <a:lvl7pPr marL="9144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7pPr>
      <a:lvl8pPr marL="13716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8pPr>
      <a:lvl9pPr marL="18288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9pPr>
    </p:titleStyle>
    <p:bodyStyle>
      <a:lvl1pPr marL="179388" indent="-179388" algn="l" rtl="0" eaLnBrk="1" fontAlgn="base" hangingPunct="1">
        <a:spcBef>
          <a:spcPct val="40000"/>
        </a:spcBef>
        <a:spcAft>
          <a:spcPct val="0"/>
        </a:spcAft>
        <a:buClr>
          <a:schemeClr val="accent1"/>
        </a:buClr>
        <a:buFont typeface="Wingdings" panose="05000000000000000000" pitchFamily="2" charset="2"/>
        <a:buChar char="§"/>
        <a:defRPr kern="1200">
          <a:solidFill>
            <a:schemeClr val="tx1"/>
          </a:solidFill>
          <a:latin typeface="+mn-lt"/>
          <a:ea typeface="+mn-ea"/>
          <a:cs typeface="+mn-cs"/>
        </a:defRPr>
      </a:lvl1pPr>
      <a:lvl2pPr marL="536575"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2pPr>
      <a:lvl3pPr marL="893763" indent="-179388" algn="l" rtl="0" eaLnBrk="1" fontAlgn="base" hangingPunct="1">
        <a:spcBef>
          <a:spcPct val="40000"/>
        </a:spcBef>
        <a:spcAft>
          <a:spcPct val="0"/>
        </a:spcAft>
        <a:buChar char="•"/>
        <a:defRPr sz="1600" kern="1200">
          <a:solidFill>
            <a:schemeClr val="tx1"/>
          </a:solidFill>
          <a:latin typeface="+mn-lt"/>
          <a:ea typeface="+mn-ea"/>
          <a:cs typeface="+mn-cs"/>
        </a:defRPr>
      </a:lvl3pPr>
      <a:lvl4pPr marL="1250950"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4pPr>
      <a:lvl5pPr marL="1619250" indent="-179388" algn="l" rtl="0" eaLnBrk="1" fontAlgn="base" hangingPunct="1">
        <a:spcBef>
          <a:spcPct val="40000"/>
        </a:spcBef>
        <a:spcAft>
          <a:spcPct val="0"/>
        </a:spcAft>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31.xml"/><Relationship Id="rId4" Type="http://schemas.openxmlformats.org/officeDocument/2006/relationships/image" Target="../media/image5.sv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9.xml.rels><?xml version="1.0" encoding="UTF-8" standalone="yes"?>
<Relationships xmlns="http://schemas.openxmlformats.org/package/2006/relationships"><Relationship Id="rId3" Type="http://schemas.openxmlformats.org/officeDocument/2006/relationships/hyperlink" Target="https://cloud.ibm.com/docs/mas-ms?topic=mas-ms-architecture#mas-dedicated-highlights" TargetMode="External"/><Relationship Id="rId2" Type="http://schemas.openxmlformats.org/officeDocument/2006/relationships/notesSlide" Target="../notesSlides/notesSlide6.xml"/><Relationship Id="rId1" Type="http://schemas.openxmlformats.org/officeDocument/2006/relationships/slideLayout" Target="../slideLayouts/slideLayout45.xml"/></Relationships>
</file>

<file path=ppt/slides/_rels/slide2.xml.rels><?xml version="1.0" encoding="UTF-8" standalone="yes"?>
<Relationships xmlns="http://schemas.openxmlformats.org/package/2006/relationships"><Relationship Id="rId8" Type="http://schemas.openxmlformats.org/officeDocument/2006/relationships/slide" Target="slide59.xml"/><Relationship Id="rId3" Type="http://schemas.openxmlformats.org/officeDocument/2006/relationships/slide" Target="slide6.xml"/><Relationship Id="rId7" Type="http://schemas.openxmlformats.org/officeDocument/2006/relationships/slide" Target="slide45.xml"/><Relationship Id="rId2" Type="http://schemas.openxmlformats.org/officeDocument/2006/relationships/slide" Target="slide3.xml"/><Relationship Id="rId1" Type="http://schemas.openxmlformats.org/officeDocument/2006/relationships/slideLayout" Target="../slideLayouts/slideLayout29.xml"/><Relationship Id="rId6" Type="http://schemas.openxmlformats.org/officeDocument/2006/relationships/slide" Target="slide39.xml"/><Relationship Id="rId5" Type="http://schemas.openxmlformats.org/officeDocument/2006/relationships/slide" Target="slide33.xml"/><Relationship Id="rId4" Type="http://schemas.openxmlformats.org/officeDocument/2006/relationships/slide" Target="slide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hyperlink" Target="https://ibm.ent.box.com/v/mas-sizing-calculator" TargetMode="Externa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package" Target="../embeddings/Microsoft_Excel_Worksheet.xlsx"/><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5.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5.xml"/><Relationship Id="rId5" Type="http://schemas.openxmlformats.org/officeDocument/2006/relationships/hyperlink" Target="https://medium.com/ibm-garage/how-to-implement-mongodb-replication-across-multiple-openshift-clusters-81c216967809" TargetMode="External"/><Relationship Id="rId4" Type="http://schemas.openxmlformats.org/officeDocument/2006/relationships/image" Target="../media/image19.svg"/></Relationships>
</file>

<file path=ppt/slides/_rels/slide27.xml.rels><?xml version="1.0" encoding="UTF-8" standalone="yes"?>
<Relationships xmlns="http://schemas.openxmlformats.org/package/2006/relationships"><Relationship Id="rId2" Type="http://schemas.openxmlformats.org/officeDocument/2006/relationships/hyperlink" Target="https://www.ibm.com/docs/en/maximo-manage/8.2.0?topic=controls-moving-components-applications-across-servers" TargetMode="Externa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3" Type="http://schemas.openxmlformats.org/officeDocument/2006/relationships/hyperlink" Target="https://www.ibm.com/docs/en/maximo-manage/8.2.0?topic=deploy-monitoring-agent-maximo-manage" TargetMode="External"/><Relationship Id="rId2" Type="http://schemas.openxmlformats.org/officeDocument/2006/relationships/hyperlink" Target="https://cloud.ibm.com/docs/mas-ms?topic=mas-ms-backups-and-disaster-recovery" TargetMode="Externa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package" Target="../embeddings/Microsoft_Excel_Worksheet1.xlsx"/><Relationship Id="rId1" Type="http://schemas.openxmlformats.org/officeDocument/2006/relationships/slideLayout" Target="../slideLayouts/slideLayout29.xml"/><Relationship Id="rId4" Type="http://schemas.openxmlformats.org/officeDocument/2006/relationships/image" Target="../media/image21.em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31.xml"/><Relationship Id="rId4" Type="http://schemas.openxmlformats.org/officeDocument/2006/relationships/image" Target="../media/image5.sv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31.xml"/><Relationship Id="rId4" Type="http://schemas.openxmlformats.org/officeDocument/2006/relationships/image" Target="../media/image5.svg"/></Relationships>
</file>

<file path=ppt/slides/_rels/slide34.xml.rels><?xml version="1.0" encoding="UTF-8" standalone="yes"?>
<Relationships xmlns="http://schemas.openxmlformats.org/package/2006/relationships"><Relationship Id="rId3" Type="http://schemas.openxmlformats.org/officeDocument/2006/relationships/hyperlink" Target="https://www.ibm.com/support/pages/node/6573081" TargetMode="External"/><Relationship Id="rId2" Type="http://schemas.openxmlformats.org/officeDocument/2006/relationships/hyperlink" Target="https://www.ibm.com/docs/en/maximo-manage/continuous-delivery?topic=upgrading-from-maximo-enterprise-asset-management-maximo-manage" TargetMode="External"/><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31.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package" Target="../embeddings/Microsoft_Excel_Worksheet2.xlsx"/><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31.xml"/><Relationship Id="rId4" Type="http://schemas.openxmlformats.org/officeDocument/2006/relationships/image" Target="../media/image5.sv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43.xml"/><Relationship Id="rId4" Type="http://schemas.openxmlformats.org/officeDocument/2006/relationships/image" Target="../media/image5.sv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43.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43.xml"/><Relationship Id="rId4" Type="http://schemas.openxmlformats.org/officeDocument/2006/relationships/image" Target="../media/image5.svg"/></Relationships>
</file>

<file path=ppt/slides/_rels/slide5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5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29.xml"/><Relationship Id="rId5" Type="http://schemas.openxmlformats.org/officeDocument/2006/relationships/hyperlink" Target="https://azure.microsoft.com/services/virtual-machines/sql-server/" TargetMode="External"/><Relationship Id="rId4" Type="http://schemas.openxmlformats.org/officeDocument/2006/relationships/image" Target="../media/image29.sv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3" Type="http://schemas.openxmlformats.org/officeDocument/2006/relationships/hyperlink" Target="https://cloud.ibm.com/docs/account?topic=account-service-endpoints-overview" TargetMode="External"/><Relationship Id="rId2" Type="http://schemas.openxmlformats.org/officeDocument/2006/relationships/notesSlide" Target="../notesSlides/notesSlide20.xml"/><Relationship Id="rId1" Type="http://schemas.openxmlformats.org/officeDocument/2006/relationships/slideLayout" Target="../slideLayouts/slideLayout29.xml"/><Relationship Id="rId4" Type="http://schemas.openxmlformats.org/officeDocument/2006/relationships/hyperlink" Target="https://cloud.ibm.com/docs/services/key-protect?topic=key-protect-getting-started-tutorial" TargetMode="External"/></Relationships>
</file>

<file path=ppt/slides/_rels/slide5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31.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2.xml"/><Relationship Id="rId1" Type="http://schemas.openxmlformats.org/officeDocument/2006/relationships/slideLayout" Target="../slideLayouts/slideLayout31.xml"/><Relationship Id="rId4" Type="http://schemas.openxmlformats.org/officeDocument/2006/relationships/image" Target="../media/image5.svg"/></Relationships>
</file>

<file path=ppt/slides/_rels/slide60.xml.rels><?xml version="1.0" encoding="UTF-8" standalone="yes"?>
<Relationships xmlns="http://schemas.openxmlformats.org/package/2006/relationships"><Relationship Id="rId8" Type="http://schemas.openxmlformats.org/officeDocument/2006/relationships/hyperlink" Target="https://www.mavenasset.com/move-forward-to-mas/" TargetMode="External"/><Relationship Id="rId3" Type="http://schemas.openxmlformats.org/officeDocument/2006/relationships/hyperlink" Target="https://ibm.ent.box.com/v/mas-sizing-calculator" TargetMode="External"/><Relationship Id="rId7" Type="http://schemas.openxmlformats.org/officeDocument/2006/relationships/hyperlink" Target="https://www.ibm.com/docs/en/maximo-manage/continuous-delivery?topic=upgrading-from-maximo-enterprise-asset-management-maximo-manage" TargetMode="External"/><Relationship Id="rId2" Type="http://schemas.openxmlformats.org/officeDocument/2006/relationships/hyperlink" Target="https://www.ibm.com/docs/en/mas" TargetMode="External"/><Relationship Id="rId1" Type="http://schemas.openxmlformats.org/officeDocument/2006/relationships/slideLayout" Target="../slideLayouts/slideLayout25.xml"/><Relationship Id="rId6" Type="http://schemas.openxmlformats.org/officeDocument/2006/relationships/hyperlink" Target="https://ibm.seismic.com/Link/Content/DCqgjPqQqF6CB89XHQW9MQBMVDP3" TargetMode="External"/><Relationship Id="rId5" Type="http://schemas.openxmlformats.org/officeDocument/2006/relationships/hyperlink" Target="https://pages.github.ibm.com/maximoappsuite/playbook/" TargetMode="External"/><Relationship Id="rId4" Type="http://schemas.openxmlformats.org/officeDocument/2006/relationships/hyperlink" Target="https://cloud.ibm.com/docs/mas-ms"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s://www.ibm.com/support/pages/node/6573081" TargetMode="External"/><Relationship Id="rId2" Type="http://schemas.openxmlformats.org/officeDocument/2006/relationships/hyperlink" Target="https://ibm.seismic.com/Link/Content/DCqgjPqQqF6CB89XHQW9MQBMVDP3" TargetMode="External"/><Relationship Id="rId1" Type="http://schemas.openxmlformats.org/officeDocument/2006/relationships/slideLayout" Target="../slideLayouts/slideLayout25.xml"/><Relationship Id="rId4" Type="http://schemas.openxmlformats.org/officeDocument/2006/relationships/hyperlink" Target="https://www.mavenasset.com/move-forward-to-mas/"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45.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C718C3B-0475-4D96-AF98-1FF05A297A70}"/>
              </a:ext>
            </a:extLst>
          </p:cNvPr>
          <p:cNvSpPr>
            <a:spLocks noGrp="1"/>
          </p:cNvSpPr>
          <p:nvPr>
            <p:ph type="ctrTitle"/>
          </p:nvPr>
        </p:nvSpPr>
        <p:spPr>
          <a:xfrm>
            <a:off x="435505" y="315026"/>
            <a:ext cx="10269007" cy="3047370"/>
          </a:xfrm>
        </p:spPr>
        <p:txBody>
          <a:bodyPr/>
          <a:lstStyle/>
          <a:p>
            <a:r>
              <a:rPr lang="en-AU" sz="4400" dirty="0"/>
              <a:t>IBM Maximo Application Suite</a:t>
            </a:r>
            <a:br>
              <a:rPr lang="en-AU" sz="4400" dirty="0"/>
            </a:br>
            <a:r>
              <a:rPr lang="en-AU" sz="4400" dirty="0"/>
              <a:t>Solution Guidance</a:t>
            </a:r>
          </a:p>
        </p:txBody>
      </p:sp>
      <p:sp>
        <p:nvSpPr>
          <p:cNvPr id="3" name="Subtitle 2"/>
          <p:cNvSpPr>
            <a:spLocks noGrp="1"/>
          </p:cNvSpPr>
          <p:nvPr>
            <p:ph type="subTitle" idx="1"/>
          </p:nvPr>
        </p:nvSpPr>
        <p:spPr>
          <a:xfrm>
            <a:off x="551384" y="4066174"/>
            <a:ext cx="2448272" cy="2387161"/>
          </a:xfrm>
        </p:spPr>
        <p:txBody>
          <a:bodyPr/>
          <a:lstStyle/>
          <a:p>
            <a:r>
              <a:rPr lang="en-AU" b="1" dirty="0"/>
              <a:t>Narendra Rachapalli</a:t>
            </a:r>
          </a:p>
          <a:p>
            <a:r>
              <a:rPr lang="en-AU" b="1" dirty="0"/>
              <a:t>Joe Kiernan</a:t>
            </a:r>
          </a:p>
          <a:p>
            <a:r>
              <a:rPr lang="en-AU" b="1" dirty="0"/>
              <a:t>Satish Narasimha</a:t>
            </a:r>
          </a:p>
          <a:p>
            <a:r>
              <a:rPr lang="en-AU" b="1" dirty="0" err="1"/>
              <a:t>Satyapramod</a:t>
            </a:r>
            <a:r>
              <a:rPr lang="en-AU" b="1" dirty="0"/>
              <a:t> </a:t>
            </a:r>
            <a:r>
              <a:rPr lang="en-AU" b="1" dirty="0" err="1"/>
              <a:t>Dambal</a:t>
            </a:r>
            <a:endParaRPr lang="en-AU" b="1" dirty="0"/>
          </a:p>
          <a:p>
            <a:r>
              <a:rPr lang="en-AU" b="1" dirty="0" err="1"/>
              <a:t>Megha</a:t>
            </a:r>
            <a:r>
              <a:rPr lang="en-AU" b="1" dirty="0"/>
              <a:t> </a:t>
            </a:r>
            <a:r>
              <a:rPr lang="en-AU" b="1" dirty="0" err="1"/>
              <a:t>Jingar</a:t>
            </a:r>
            <a:endParaRPr lang="en-AU" b="1" dirty="0"/>
          </a:p>
          <a:p>
            <a:r>
              <a:rPr lang="en-AU" b="1" dirty="0"/>
              <a:t>Pradeep Lamba</a:t>
            </a:r>
          </a:p>
          <a:p>
            <a:r>
              <a:rPr lang="en-AU" b="1" dirty="0"/>
              <a:t>Jose Ocasio</a:t>
            </a:r>
          </a:p>
          <a:p>
            <a:r>
              <a:rPr lang="en-AU" b="1" dirty="0"/>
              <a:t>Ashok Iyengar</a:t>
            </a:r>
          </a:p>
          <a:p>
            <a:r>
              <a:rPr lang="en-AU" b="1" dirty="0"/>
              <a:t> </a:t>
            </a:r>
          </a:p>
          <a:p>
            <a:endParaRPr lang="en-AU" i="1" dirty="0"/>
          </a:p>
        </p:txBody>
      </p:sp>
      <p:sp>
        <p:nvSpPr>
          <p:cNvPr id="6" name="Subtitle 2">
            <a:extLst>
              <a:ext uri="{FF2B5EF4-FFF2-40B4-BE49-F238E27FC236}">
                <a16:creationId xmlns:a16="http://schemas.microsoft.com/office/drawing/2014/main" id="{45BA38EF-9D0F-8446-B2BD-E92807455F73}"/>
              </a:ext>
            </a:extLst>
          </p:cNvPr>
          <p:cNvSpPr txBox="1">
            <a:spLocks/>
          </p:cNvSpPr>
          <p:nvPr/>
        </p:nvSpPr>
        <p:spPr bwMode="auto">
          <a:xfrm>
            <a:off x="5764097" y="4524074"/>
            <a:ext cx="3356239" cy="1785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Clr>
                <a:schemeClr val="accent1"/>
              </a:buClr>
              <a:buFont typeface="Wingdings" panose="05000000000000000000" pitchFamily="2" charset="2"/>
              <a:buNone/>
              <a:defRPr sz="1600" kern="1200">
                <a:solidFill>
                  <a:schemeClr val="bg1"/>
                </a:solidFill>
                <a:latin typeface="+mj-lt"/>
                <a:ea typeface="+mn-ea"/>
                <a:cs typeface="+mn-cs"/>
              </a:defRPr>
            </a:lvl1pPr>
            <a:lvl2pPr marL="536575"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2pPr>
            <a:lvl3pPr marL="893763" indent="-179388" algn="l" rtl="0" eaLnBrk="1" fontAlgn="base" hangingPunct="1">
              <a:spcBef>
                <a:spcPct val="40000"/>
              </a:spcBef>
              <a:spcAft>
                <a:spcPct val="0"/>
              </a:spcAft>
              <a:buChar char="•"/>
              <a:defRPr sz="1600" kern="1200">
                <a:solidFill>
                  <a:schemeClr val="tx1"/>
                </a:solidFill>
                <a:latin typeface="+mn-lt"/>
                <a:ea typeface="+mn-ea"/>
                <a:cs typeface="+mn-cs"/>
              </a:defRPr>
            </a:lvl3pPr>
            <a:lvl4pPr marL="1250950"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4pPr>
            <a:lvl5pPr marL="1619250" indent="-179388" algn="l" rtl="0" eaLnBrk="1" fontAlgn="base" hangingPunct="1">
              <a:spcBef>
                <a:spcPct val="40000"/>
              </a:spcBef>
              <a:spcAft>
                <a:spcPct val="0"/>
              </a:spcAft>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20000"/>
              </a:spcBef>
              <a:spcAft>
                <a:spcPct val="0"/>
              </a:spcAft>
              <a:buClr>
                <a:srgbClr val="20D5D2"/>
              </a:buClr>
              <a:buSzTx/>
              <a:buFont typeface="Wingdings" panose="05000000000000000000" pitchFamily="2" charset="2"/>
              <a:buNone/>
              <a:tabLst/>
              <a:defRPr/>
            </a:pPr>
            <a:r>
              <a:rPr kumimoji="0" lang="en-AU" sz="1600" b="1" i="0" u="none" strike="noStrike" kern="1200" cap="none" spc="0" normalizeH="0" baseline="0" noProof="0" dirty="0">
                <a:ln>
                  <a:noFill/>
                </a:ln>
                <a:solidFill>
                  <a:prstClr val="white"/>
                </a:solidFill>
                <a:effectLst/>
                <a:uLnTx/>
                <a:uFillTx/>
                <a:latin typeface="IBM Plex Sans"/>
                <a:ea typeface="+mn-ea"/>
                <a:cs typeface="Arial"/>
              </a:rPr>
              <a:t>Contribution and Guidance:</a:t>
            </a:r>
          </a:p>
          <a:p>
            <a:pPr marL="0" marR="0" lvl="0" indent="0" algn="l" defTabSz="914400" rtl="0" eaLnBrk="1" fontAlgn="base" latinLnBrk="0" hangingPunct="1">
              <a:lnSpc>
                <a:spcPct val="100000"/>
              </a:lnSpc>
              <a:spcBef>
                <a:spcPct val="20000"/>
              </a:spcBef>
              <a:spcAft>
                <a:spcPct val="0"/>
              </a:spcAft>
              <a:buClr>
                <a:srgbClr val="20D5D2"/>
              </a:buClr>
              <a:buSzTx/>
              <a:buFont typeface="Wingdings" panose="05000000000000000000" pitchFamily="2" charset="2"/>
              <a:buNone/>
              <a:tabLst/>
              <a:defRPr/>
            </a:pPr>
            <a:r>
              <a:rPr kumimoji="0" lang="en-US" sz="1600" b="0" i="0" u="none" strike="noStrike" kern="1200" cap="none" spc="0" normalizeH="0" baseline="0" noProof="0" dirty="0" err="1">
                <a:ln>
                  <a:noFill/>
                </a:ln>
                <a:solidFill>
                  <a:prstClr val="white"/>
                </a:solidFill>
                <a:effectLst/>
                <a:uLnTx/>
                <a:uFillTx/>
                <a:latin typeface="IBM Plex Sans"/>
                <a:ea typeface="+mn-ea"/>
                <a:cs typeface="Arial"/>
              </a:rPr>
              <a:t>Changwoo</a:t>
            </a:r>
            <a:r>
              <a:rPr kumimoji="0" lang="en-US" sz="1600" b="0" i="0" u="none" strike="noStrike" kern="1200" cap="none" spc="0" normalizeH="0" baseline="0" noProof="0" dirty="0">
                <a:ln>
                  <a:noFill/>
                </a:ln>
                <a:solidFill>
                  <a:prstClr val="white"/>
                </a:solidFill>
                <a:effectLst/>
                <a:uLnTx/>
                <a:uFillTx/>
                <a:latin typeface="IBM Plex Sans"/>
                <a:ea typeface="+mn-ea"/>
                <a:cs typeface="Arial"/>
              </a:rPr>
              <a:t> Jung</a:t>
            </a:r>
          </a:p>
          <a:p>
            <a:pPr marL="0" marR="0" lvl="0" indent="0" algn="l" defTabSz="914400" rtl="0" eaLnBrk="1" fontAlgn="base" latinLnBrk="0" hangingPunct="1">
              <a:lnSpc>
                <a:spcPct val="100000"/>
              </a:lnSpc>
              <a:spcBef>
                <a:spcPct val="20000"/>
              </a:spcBef>
              <a:spcAft>
                <a:spcPct val="0"/>
              </a:spcAft>
              <a:buClr>
                <a:srgbClr val="20D5D2"/>
              </a:buClr>
              <a:buSzTx/>
              <a:buFont typeface="Wingdings" panose="05000000000000000000" pitchFamily="2" charset="2"/>
              <a:buNone/>
              <a:tabLst/>
              <a:defRPr/>
            </a:pPr>
            <a:r>
              <a:rPr kumimoji="0" lang="en-US" sz="1600" b="0" i="0" u="none" strike="noStrike" kern="1200" cap="none" spc="0" normalizeH="0" baseline="0" noProof="0" dirty="0">
                <a:ln>
                  <a:noFill/>
                </a:ln>
                <a:solidFill>
                  <a:prstClr val="white"/>
                </a:solidFill>
                <a:effectLst/>
                <a:uLnTx/>
                <a:uFillTx/>
                <a:latin typeface="IBM Plex Sans"/>
                <a:ea typeface="+mn-ea"/>
                <a:cs typeface="Arial"/>
              </a:rPr>
              <a:t>Ron Baker</a:t>
            </a:r>
          </a:p>
          <a:p>
            <a:pPr marL="0" marR="0" lvl="0" indent="0" algn="l" defTabSz="914400" rtl="0" eaLnBrk="1" fontAlgn="base" latinLnBrk="0" hangingPunct="1">
              <a:lnSpc>
                <a:spcPct val="100000"/>
              </a:lnSpc>
              <a:spcBef>
                <a:spcPct val="20000"/>
              </a:spcBef>
              <a:spcAft>
                <a:spcPct val="0"/>
              </a:spcAft>
              <a:buClr>
                <a:srgbClr val="20D5D2"/>
              </a:buClr>
              <a:buSzTx/>
              <a:buFont typeface="Wingdings" panose="05000000000000000000" pitchFamily="2" charset="2"/>
              <a:buNone/>
              <a:tabLst/>
              <a:defRPr/>
            </a:pPr>
            <a:r>
              <a:rPr kumimoji="0" lang="en-US" sz="1600" b="0" i="0" u="none" strike="noStrike" kern="1200" cap="none" spc="0" normalizeH="0" baseline="0" noProof="0" dirty="0">
                <a:ln>
                  <a:noFill/>
                </a:ln>
                <a:solidFill>
                  <a:prstClr val="white"/>
                </a:solidFill>
                <a:effectLst/>
                <a:uLnTx/>
                <a:uFillTx/>
                <a:latin typeface="IBM Plex Sans"/>
                <a:ea typeface="+mn-ea"/>
                <a:cs typeface="Arial"/>
              </a:rPr>
              <a:t>Jenny Wang</a:t>
            </a:r>
          </a:p>
          <a:p>
            <a:pPr marL="0" marR="0" lvl="0" indent="0" algn="l" defTabSz="914400" rtl="0" eaLnBrk="1" fontAlgn="base" latinLnBrk="0" hangingPunct="1">
              <a:lnSpc>
                <a:spcPct val="100000"/>
              </a:lnSpc>
              <a:spcBef>
                <a:spcPct val="20000"/>
              </a:spcBef>
              <a:spcAft>
                <a:spcPct val="0"/>
              </a:spcAft>
              <a:buClr>
                <a:srgbClr val="20D5D2"/>
              </a:buClr>
              <a:buSzTx/>
              <a:buFont typeface="Wingdings" panose="05000000000000000000" pitchFamily="2" charset="2"/>
              <a:buNone/>
              <a:tabLst/>
              <a:defRPr/>
            </a:pPr>
            <a:r>
              <a:rPr kumimoji="0" lang="en-US" sz="1600" b="0" i="0" u="none" strike="noStrike" kern="1200" cap="none" spc="0" normalizeH="0" baseline="0" noProof="0" dirty="0" err="1">
                <a:ln>
                  <a:noFill/>
                </a:ln>
                <a:solidFill>
                  <a:prstClr val="white"/>
                </a:solidFill>
                <a:effectLst/>
                <a:uLnTx/>
                <a:uFillTx/>
                <a:latin typeface="IBM Plex Sans"/>
                <a:ea typeface="+mn-ea"/>
                <a:cs typeface="Arial"/>
              </a:rPr>
              <a:t>Avinash</a:t>
            </a:r>
            <a:r>
              <a:rPr kumimoji="0" lang="en-US" sz="1600" b="0" i="0" u="none" strike="noStrike" kern="1200" cap="none" spc="0" normalizeH="0" baseline="0" noProof="0" dirty="0">
                <a:ln>
                  <a:noFill/>
                </a:ln>
                <a:solidFill>
                  <a:prstClr val="white"/>
                </a:solidFill>
                <a:effectLst/>
                <a:uLnTx/>
                <a:uFillTx/>
                <a:latin typeface="IBM Plex Sans"/>
                <a:ea typeface="+mn-ea"/>
                <a:cs typeface="Arial"/>
              </a:rPr>
              <a:t> Mane</a:t>
            </a:r>
          </a:p>
          <a:p>
            <a:pPr marL="0" marR="0" lvl="0" indent="0" algn="l" defTabSz="914400" rtl="0" eaLnBrk="1" fontAlgn="base" latinLnBrk="0" hangingPunct="1">
              <a:lnSpc>
                <a:spcPct val="100000"/>
              </a:lnSpc>
              <a:spcBef>
                <a:spcPct val="20000"/>
              </a:spcBef>
              <a:spcAft>
                <a:spcPct val="0"/>
              </a:spcAft>
              <a:buClr>
                <a:srgbClr val="20D5D2"/>
              </a:buClr>
              <a:buSzTx/>
              <a:buFont typeface="Wingdings" panose="05000000000000000000" pitchFamily="2" charset="2"/>
              <a:buNone/>
              <a:tabLst/>
              <a:defRPr/>
            </a:pPr>
            <a:r>
              <a:rPr kumimoji="0" lang="en-US" sz="1600" b="0" i="0" u="none" strike="noStrike" kern="1200" cap="none" spc="0" normalizeH="0" baseline="0" noProof="0" dirty="0">
                <a:ln>
                  <a:noFill/>
                </a:ln>
                <a:solidFill>
                  <a:prstClr val="white"/>
                </a:solidFill>
                <a:effectLst/>
                <a:uLnTx/>
                <a:uFillTx/>
                <a:latin typeface="IBM Plex Sans"/>
                <a:ea typeface="+mn-ea"/>
                <a:cs typeface="Arial"/>
              </a:rPr>
              <a:t>Subash </a:t>
            </a:r>
            <a:r>
              <a:rPr kumimoji="0" lang="en-US" sz="1600" b="0" i="0" u="none" strike="noStrike" kern="1200" cap="none" spc="0" normalizeH="0" baseline="0" noProof="0" dirty="0" err="1">
                <a:ln>
                  <a:noFill/>
                </a:ln>
                <a:solidFill>
                  <a:prstClr val="white"/>
                </a:solidFill>
                <a:effectLst/>
                <a:uLnTx/>
                <a:uFillTx/>
                <a:latin typeface="IBM Plex Sans"/>
                <a:ea typeface="+mn-ea"/>
                <a:cs typeface="Arial"/>
              </a:rPr>
              <a:t>Srikantiah</a:t>
            </a:r>
            <a:endParaRPr kumimoji="0" lang="en-US" sz="1600" b="0" i="0" u="none" strike="noStrike" kern="1200" cap="none" spc="0" normalizeH="0" baseline="0" noProof="0" dirty="0">
              <a:ln>
                <a:noFill/>
              </a:ln>
              <a:solidFill>
                <a:prstClr val="white"/>
              </a:solidFill>
              <a:effectLst/>
              <a:uLnTx/>
              <a:uFillTx/>
              <a:latin typeface="IBM Plex Sans"/>
              <a:ea typeface="+mn-ea"/>
              <a:cs typeface="Arial"/>
            </a:endParaRPr>
          </a:p>
        </p:txBody>
      </p:sp>
      <p:sp>
        <p:nvSpPr>
          <p:cNvPr id="10" name="Subtitle 2">
            <a:extLst>
              <a:ext uri="{FF2B5EF4-FFF2-40B4-BE49-F238E27FC236}">
                <a16:creationId xmlns:a16="http://schemas.microsoft.com/office/drawing/2014/main" id="{2A64A0F9-E077-A144-A66C-59B30062438E}"/>
              </a:ext>
            </a:extLst>
          </p:cNvPr>
          <p:cNvSpPr txBox="1">
            <a:spLocks/>
          </p:cNvSpPr>
          <p:nvPr/>
        </p:nvSpPr>
        <p:spPr bwMode="auto">
          <a:xfrm>
            <a:off x="526299" y="2276872"/>
            <a:ext cx="5328592" cy="720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Clr>
                <a:schemeClr val="accent1"/>
              </a:buClr>
              <a:buFont typeface="Wingdings" panose="05000000000000000000" pitchFamily="2" charset="2"/>
              <a:buNone/>
              <a:defRPr sz="1600" kern="1200">
                <a:solidFill>
                  <a:schemeClr val="bg1"/>
                </a:solidFill>
                <a:latin typeface="+mj-lt"/>
                <a:ea typeface="+mn-ea"/>
                <a:cs typeface="+mn-cs"/>
              </a:defRPr>
            </a:lvl1pPr>
            <a:lvl2pPr marL="536575"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2pPr>
            <a:lvl3pPr marL="893763" indent="-179388" algn="l" rtl="0" eaLnBrk="1" fontAlgn="base" hangingPunct="1">
              <a:spcBef>
                <a:spcPct val="40000"/>
              </a:spcBef>
              <a:spcAft>
                <a:spcPct val="0"/>
              </a:spcAft>
              <a:buChar char="•"/>
              <a:defRPr sz="1600" kern="1200">
                <a:solidFill>
                  <a:schemeClr val="tx1"/>
                </a:solidFill>
                <a:latin typeface="+mn-lt"/>
                <a:ea typeface="+mn-ea"/>
                <a:cs typeface="+mn-cs"/>
              </a:defRPr>
            </a:lvl3pPr>
            <a:lvl4pPr marL="1250950"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4pPr>
            <a:lvl5pPr marL="1619250" indent="-179388" algn="l" rtl="0" eaLnBrk="1" fontAlgn="base" hangingPunct="1">
              <a:spcBef>
                <a:spcPct val="40000"/>
              </a:spcBef>
              <a:spcAft>
                <a:spcPct val="0"/>
              </a:spcAft>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20000"/>
              </a:spcBef>
              <a:spcAft>
                <a:spcPct val="0"/>
              </a:spcAft>
              <a:buClr>
                <a:srgbClr val="20D5D2"/>
              </a:buClr>
              <a:buSzTx/>
              <a:buFont typeface="Wingdings" panose="05000000000000000000" pitchFamily="2" charset="2"/>
              <a:buNone/>
              <a:tabLst/>
              <a:defRPr/>
            </a:pPr>
            <a:r>
              <a:rPr kumimoji="0" lang="en-US" sz="1400" b="1" i="1" u="none" strike="noStrike" kern="1200" cap="none" spc="0" normalizeH="0" baseline="0" noProof="0" dirty="0">
                <a:ln>
                  <a:noFill/>
                </a:ln>
                <a:solidFill>
                  <a:prstClr val="white"/>
                </a:solidFill>
                <a:effectLst/>
                <a:uLnTx/>
                <a:uFillTx/>
                <a:latin typeface="IBM Plex Sans"/>
                <a:ea typeface="+mn-ea"/>
                <a:cs typeface="Arial"/>
              </a:rPr>
              <a:t>IBM Confidential - For Internal Use Only</a:t>
            </a:r>
          </a:p>
          <a:p>
            <a:pPr marL="0" marR="0" lvl="0" indent="0" algn="l" defTabSz="914400" rtl="0" eaLnBrk="1" fontAlgn="base" latinLnBrk="0" hangingPunct="1">
              <a:lnSpc>
                <a:spcPct val="150000"/>
              </a:lnSpc>
              <a:spcBef>
                <a:spcPct val="20000"/>
              </a:spcBef>
              <a:spcAft>
                <a:spcPct val="0"/>
              </a:spcAft>
              <a:buClr>
                <a:srgbClr val="20D5D2"/>
              </a:buClr>
              <a:buSzTx/>
              <a:buFont typeface="Wingdings" panose="05000000000000000000" pitchFamily="2" charset="2"/>
              <a:buNone/>
              <a:tabLst/>
              <a:defRPr/>
            </a:pPr>
            <a:r>
              <a:rPr kumimoji="0" lang="en-US" sz="1400" b="1" i="1" u="none" strike="noStrike" kern="1200" cap="none" spc="0" normalizeH="0" baseline="0" noProof="0" dirty="0">
                <a:ln>
                  <a:noFill/>
                </a:ln>
                <a:solidFill>
                  <a:prstClr val="white"/>
                </a:solidFill>
                <a:effectLst/>
                <a:uLnTx/>
                <a:uFillTx/>
                <a:latin typeface="IBM Plex Sans"/>
                <a:ea typeface="+mn-ea"/>
                <a:cs typeface="Arial"/>
              </a:rPr>
              <a:t>Updated:  July 2023</a:t>
            </a:r>
          </a:p>
        </p:txBody>
      </p:sp>
    </p:spTree>
    <p:extLst>
      <p:ext uri="{BB962C8B-B14F-4D97-AF65-F5344CB8AC3E}">
        <p14:creationId xmlns:p14="http://schemas.microsoft.com/office/powerpoint/2010/main" val="874599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F005E-30B1-FE95-E47D-6CE14D314C91}"/>
              </a:ext>
            </a:extLst>
          </p:cNvPr>
          <p:cNvSpPr>
            <a:spLocks noGrp="1"/>
          </p:cNvSpPr>
          <p:nvPr>
            <p:ph type="title"/>
          </p:nvPr>
        </p:nvSpPr>
        <p:spPr>
          <a:xfrm>
            <a:off x="261904" y="547028"/>
            <a:ext cx="2474590" cy="762695"/>
          </a:xfrm>
        </p:spPr>
        <p:txBody>
          <a:bodyPr/>
          <a:lstStyle/>
          <a:p>
            <a:pPr>
              <a:lnSpc>
                <a:spcPct val="100000"/>
              </a:lnSpc>
            </a:pPr>
            <a:r>
              <a:rPr lang="en-US" sz="2200" dirty="0">
                <a:solidFill>
                  <a:srgbClr val="000000"/>
                </a:solidFill>
                <a:latin typeface="IBM Plex Sans Light" panose="020B0403050203000203" pitchFamily="34" charset="0"/>
              </a:rPr>
              <a:t>Maximo Application Suite - Catalog</a:t>
            </a:r>
            <a:endParaRPr lang="en-US" sz="2200" dirty="0">
              <a:latin typeface="IBM Plex Sans Light" panose="020B0403050203000203" pitchFamily="34" charset="0"/>
            </a:endParaRPr>
          </a:p>
        </p:txBody>
      </p:sp>
      <p:cxnSp>
        <p:nvCxnSpPr>
          <p:cNvPr id="67" name="Straight Connector 66">
            <a:extLst>
              <a:ext uri="{FF2B5EF4-FFF2-40B4-BE49-F238E27FC236}">
                <a16:creationId xmlns:a16="http://schemas.microsoft.com/office/drawing/2014/main" id="{05E71553-BCE3-B42D-A242-DD5A3FA156DD}"/>
              </a:ext>
            </a:extLst>
          </p:cNvPr>
          <p:cNvCxnSpPr>
            <a:cxnSpLocks/>
          </p:cNvCxnSpPr>
          <p:nvPr/>
        </p:nvCxnSpPr>
        <p:spPr bwMode="auto">
          <a:xfrm flipH="1">
            <a:off x="3329382" y="1544791"/>
            <a:ext cx="8575317"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 name="Title 1">
            <a:extLst>
              <a:ext uri="{FF2B5EF4-FFF2-40B4-BE49-F238E27FC236}">
                <a16:creationId xmlns:a16="http://schemas.microsoft.com/office/drawing/2014/main" id="{827FC40C-FD9A-8ED0-08CB-16753DAA5825}"/>
              </a:ext>
            </a:extLst>
          </p:cNvPr>
          <p:cNvSpPr txBox="1">
            <a:spLocks/>
          </p:cNvSpPr>
          <p:nvPr/>
        </p:nvSpPr>
        <p:spPr>
          <a:xfrm>
            <a:off x="3351255" y="490730"/>
            <a:ext cx="2304058" cy="2776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400" kern="0" dirty="0"/>
              <a:t>MAS Applications</a:t>
            </a:r>
          </a:p>
        </p:txBody>
      </p:sp>
      <p:cxnSp>
        <p:nvCxnSpPr>
          <p:cNvPr id="21" name="Straight Connector 20">
            <a:extLst>
              <a:ext uri="{FF2B5EF4-FFF2-40B4-BE49-F238E27FC236}">
                <a16:creationId xmlns:a16="http://schemas.microsoft.com/office/drawing/2014/main" id="{2693A378-AD21-7EB5-FE52-A1C2FA2429AD}"/>
              </a:ext>
            </a:extLst>
          </p:cNvPr>
          <p:cNvCxnSpPr>
            <a:cxnSpLocks/>
          </p:cNvCxnSpPr>
          <p:nvPr/>
        </p:nvCxnSpPr>
        <p:spPr bwMode="auto">
          <a:xfrm flipH="1">
            <a:off x="3325447" y="2749751"/>
            <a:ext cx="8575317"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2" name="Title 1">
            <a:extLst>
              <a:ext uri="{FF2B5EF4-FFF2-40B4-BE49-F238E27FC236}">
                <a16:creationId xmlns:a16="http://schemas.microsoft.com/office/drawing/2014/main" id="{981C71AB-AF3C-3D1D-978E-8622A43773B4}"/>
              </a:ext>
            </a:extLst>
          </p:cNvPr>
          <p:cNvSpPr txBox="1">
            <a:spLocks/>
          </p:cNvSpPr>
          <p:nvPr/>
        </p:nvSpPr>
        <p:spPr>
          <a:xfrm>
            <a:off x="3347320" y="1705625"/>
            <a:ext cx="2304058" cy="2776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400" kern="0" dirty="0"/>
              <a:t>MAS Industry Solutions</a:t>
            </a:r>
          </a:p>
          <a:p>
            <a:endParaRPr lang="en-US" sz="1400" kern="0" dirty="0"/>
          </a:p>
        </p:txBody>
      </p:sp>
      <p:cxnSp>
        <p:nvCxnSpPr>
          <p:cNvPr id="30" name="Straight Connector 29">
            <a:extLst>
              <a:ext uri="{FF2B5EF4-FFF2-40B4-BE49-F238E27FC236}">
                <a16:creationId xmlns:a16="http://schemas.microsoft.com/office/drawing/2014/main" id="{0524712C-7087-1A55-8C5B-00F924DD5AA4}"/>
              </a:ext>
            </a:extLst>
          </p:cNvPr>
          <p:cNvCxnSpPr>
            <a:cxnSpLocks/>
          </p:cNvCxnSpPr>
          <p:nvPr/>
        </p:nvCxnSpPr>
        <p:spPr bwMode="auto">
          <a:xfrm flipH="1">
            <a:off x="3321512" y="4024272"/>
            <a:ext cx="8575317"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1" name="Title 1">
            <a:extLst>
              <a:ext uri="{FF2B5EF4-FFF2-40B4-BE49-F238E27FC236}">
                <a16:creationId xmlns:a16="http://schemas.microsoft.com/office/drawing/2014/main" id="{2FCA7F94-FF22-4BAD-202A-44F15A1641FD}"/>
              </a:ext>
            </a:extLst>
          </p:cNvPr>
          <p:cNvSpPr txBox="1">
            <a:spLocks/>
          </p:cNvSpPr>
          <p:nvPr/>
        </p:nvSpPr>
        <p:spPr>
          <a:xfrm>
            <a:off x="3343385" y="2910217"/>
            <a:ext cx="2304058" cy="2776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400" kern="0" dirty="0"/>
              <a:t>MAS Add-on Solutions</a:t>
            </a:r>
          </a:p>
          <a:p>
            <a:endParaRPr lang="en-US" sz="1400" kern="0" dirty="0"/>
          </a:p>
        </p:txBody>
      </p:sp>
      <p:cxnSp>
        <p:nvCxnSpPr>
          <p:cNvPr id="39" name="Straight Connector 38">
            <a:extLst>
              <a:ext uri="{FF2B5EF4-FFF2-40B4-BE49-F238E27FC236}">
                <a16:creationId xmlns:a16="http://schemas.microsoft.com/office/drawing/2014/main" id="{CE4BE465-CEDA-EEAE-2FAC-7924590B7AD6}"/>
              </a:ext>
            </a:extLst>
          </p:cNvPr>
          <p:cNvCxnSpPr>
            <a:cxnSpLocks/>
          </p:cNvCxnSpPr>
          <p:nvPr/>
        </p:nvCxnSpPr>
        <p:spPr bwMode="auto">
          <a:xfrm flipH="1">
            <a:off x="3317577" y="5189477"/>
            <a:ext cx="8575317"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0" name="Title 1">
            <a:extLst>
              <a:ext uri="{FF2B5EF4-FFF2-40B4-BE49-F238E27FC236}">
                <a16:creationId xmlns:a16="http://schemas.microsoft.com/office/drawing/2014/main" id="{2F590750-525C-88F4-4917-D46FD445920B}"/>
              </a:ext>
            </a:extLst>
          </p:cNvPr>
          <p:cNvSpPr txBox="1">
            <a:spLocks/>
          </p:cNvSpPr>
          <p:nvPr/>
        </p:nvSpPr>
        <p:spPr>
          <a:xfrm>
            <a:off x="3339450" y="4179670"/>
            <a:ext cx="3438152" cy="2776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400" kern="0" dirty="0"/>
              <a:t>MAS Add-on Parts (Separate Product IDs)</a:t>
            </a:r>
          </a:p>
          <a:p>
            <a:endParaRPr lang="en-US" sz="1400" kern="0" dirty="0"/>
          </a:p>
        </p:txBody>
      </p:sp>
      <p:sp>
        <p:nvSpPr>
          <p:cNvPr id="74" name="Title 1">
            <a:extLst>
              <a:ext uri="{FF2B5EF4-FFF2-40B4-BE49-F238E27FC236}">
                <a16:creationId xmlns:a16="http://schemas.microsoft.com/office/drawing/2014/main" id="{AC0D99CD-8C95-1246-2AA6-6C401F3D7C33}"/>
              </a:ext>
            </a:extLst>
          </p:cNvPr>
          <p:cNvSpPr txBox="1">
            <a:spLocks/>
          </p:cNvSpPr>
          <p:nvPr/>
        </p:nvSpPr>
        <p:spPr>
          <a:xfrm>
            <a:off x="3335515" y="5324262"/>
            <a:ext cx="2304058" cy="2776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2438400" rtl="0" eaLnBrk="1" latinLnBrk="0" hangingPunct="1">
              <a:lnSpc>
                <a:spcPct val="110000"/>
              </a:lnSpc>
              <a:spcBef>
                <a:spcPts val="0"/>
              </a:spcBef>
              <a:spcAft>
                <a:spcPts val="0"/>
              </a:spcAft>
              <a:buClrTx/>
              <a:buSzTx/>
              <a:buFontTx/>
              <a:buNone/>
              <a:tabLst/>
              <a:defRPr sz="2800" b="0" i="0" u="none" strike="noStrike" cap="none" spc="0" baseline="0">
                <a:solidFill>
                  <a:schemeClr val="tx2"/>
                </a:solidFill>
                <a:uFillTx/>
                <a:latin typeface="+mj-lt"/>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r>
              <a:rPr lang="en-US" sz="1400" kern="0" dirty="0"/>
              <a:t>Integrations</a:t>
            </a:r>
          </a:p>
          <a:p>
            <a:endParaRPr lang="en-US" sz="1400" kern="0" dirty="0"/>
          </a:p>
        </p:txBody>
      </p:sp>
      <p:grpSp>
        <p:nvGrpSpPr>
          <p:cNvPr id="101" name="Group 100">
            <a:extLst>
              <a:ext uri="{FF2B5EF4-FFF2-40B4-BE49-F238E27FC236}">
                <a16:creationId xmlns:a16="http://schemas.microsoft.com/office/drawing/2014/main" id="{2FF8ED7F-8955-BB9A-DBFB-4E6622F24E13}"/>
              </a:ext>
            </a:extLst>
          </p:cNvPr>
          <p:cNvGrpSpPr/>
          <p:nvPr/>
        </p:nvGrpSpPr>
        <p:grpSpPr>
          <a:xfrm>
            <a:off x="3333317" y="779239"/>
            <a:ext cx="8571382" cy="525712"/>
            <a:chOff x="6667501" y="1254127"/>
            <a:chExt cx="17144996" cy="1051560"/>
          </a:xfrm>
        </p:grpSpPr>
        <p:sp>
          <p:nvSpPr>
            <p:cNvPr id="56" name="Retângulo 20">
              <a:extLst>
                <a:ext uri="{FF2B5EF4-FFF2-40B4-BE49-F238E27FC236}">
                  <a16:creationId xmlns:a16="http://schemas.microsoft.com/office/drawing/2014/main" id="{A0F45933-EED5-417C-7180-20EBB89E085E}"/>
                </a:ext>
              </a:extLst>
            </p:cNvPr>
            <p:cNvSpPr/>
            <p:nvPr/>
          </p:nvSpPr>
          <p:spPr bwMode="auto">
            <a:xfrm>
              <a:off x="6667501" y="1254127"/>
              <a:ext cx="2365462" cy="1051560"/>
            </a:xfrm>
            <a:prstGeom prst="rect">
              <a:avLst/>
            </a:prstGeom>
            <a:noFill/>
            <a:ln w="12700">
              <a:solidFill>
                <a:srgbClr val="001D6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spcBef>
                  <a:spcPct val="50000"/>
                </a:spcBef>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p:txBody>
        </p:sp>
        <p:sp>
          <p:nvSpPr>
            <p:cNvPr id="57" name="Retângulo 22">
              <a:extLst>
                <a:ext uri="{FF2B5EF4-FFF2-40B4-BE49-F238E27FC236}">
                  <a16:creationId xmlns:a16="http://schemas.microsoft.com/office/drawing/2014/main" id="{D866A5AE-FF37-6E53-3F88-C8AE2E0CFE81}"/>
                </a:ext>
              </a:extLst>
            </p:cNvPr>
            <p:cNvSpPr/>
            <p:nvPr/>
          </p:nvSpPr>
          <p:spPr bwMode="auto">
            <a:xfrm>
              <a:off x="9130756" y="1254127"/>
              <a:ext cx="2365462" cy="1051560"/>
            </a:xfrm>
            <a:prstGeom prst="rect">
              <a:avLst/>
            </a:prstGeom>
            <a:noFill/>
            <a:ln w="12700">
              <a:solidFill>
                <a:srgbClr val="001D6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spcBef>
                  <a:spcPct val="50000"/>
                </a:spcBef>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Monitor</a:t>
              </a:r>
            </a:p>
          </p:txBody>
        </p:sp>
        <p:sp>
          <p:nvSpPr>
            <p:cNvPr id="58" name="Retângulo 23">
              <a:extLst>
                <a:ext uri="{FF2B5EF4-FFF2-40B4-BE49-F238E27FC236}">
                  <a16:creationId xmlns:a16="http://schemas.microsoft.com/office/drawing/2014/main" id="{74766860-7E11-04E1-7170-A985A1C47151}"/>
                </a:ext>
              </a:extLst>
            </p:cNvPr>
            <p:cNvSpPr/>
            <p:nvPr/>
          </p:nvSpPr>
          <p:spPr bwMode="auto">
            <a:xfrm>
              <a:off x="11594011" y="1254127"/>
              <a:ext cx="2365462" cy="1051560"/>
            </a:xfrm>
            <a:prstGeom prst="rect">
              <a:avLst/>
            </a:prstGeom>
            <a:noFill/>
            <a:ln w="12700">
              <a:solidFill>
                <a:srgbClr val="001D6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spcBef>
                  <a:spcPct val="50000"/>
                </a:spcBef>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Health</a:t>
              </a:r>
            </a:p>
          </p:txBody>
        </p:sp>
        <p:sp>
          <p:nvSpPr>
            <p:cNvPr id="59" name="Retângulo 24">
              <a:extLst>
                <a:ext uri="{FF2B5EF4-FFF2-40B4-BE49-F238E27FC236}">
                  <a16:creationId xmlns:a16="http://schemas.microsoft.com/office/drawing/2014/main" id="{42D355A2-B749-2553-0443-505693A8BDC4}"/>
                </a:ext>
              </a:extLst>
            </p:cNvPr>
            <p:cNvSpPr/>
            <p:nvPr/>
          </p:nvSpPr>
          <p:spPr bwMode="auto">
            <a:xfrm>
              <a:off x="14057266" y="1254127"/>
              <a:ext cx="2365462" cy="1051560"/>
            </a:xfrm>
            <a:prstGeom prst="rect">
              <a:avLst/>
            </a:prstGeom>
            <a:noFill/>
            <a:ln w="12700">
              <a:solidFill>
                <a:srgbClr val="001D6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spcBef>
                  <a:spcPct val="50000"/>
                </a:spcBef>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Predict</a:t>
              </a:r>
            </a:p>
          </p:txBody>
        </p:sp>
        <p:sp>
          <p:nvSpPr>
            <p:cNvPr id="60" name="Retângulo 25">
              <a:extLst>
                <a:ext uri="{FF2B5EF4-FFF2-40B4-BE49-F238E27FC236}">
                  <a16:creationId xmlns:a16="http://schemas.microsoft.com/office/drawing/2014/main" id="{CCA107FD-FD6F-7B5E-0099-D0CACC96C790}"/>
                </a:ext>
              </a:extLst>
            </p:cNvPr>
            <p:cNvSpPr/>
            <p:nvPr/>
          </p:nvSpPr>
          <p:spPr bwMode="auto">
            <a:xfrm>
              <a:off x="16520522" y="1254127"/>
              <a:ext cx="2365462" cy="1051560"/>
            </a:xfrm>
            <a:prstGeom prst="rect">
              <a:avLst/>
            </a:prstGeom>
            <a:noFill/>
            <a:ln w="12700">
              <a:solidFill>
                <a:srgbClr val="001D6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Visual Inspection</a:t>
              </a:r>
            </a:p>
          </p:txBody>
        </p:sp>
        <p:sp>
          <p:nvSpPr>
            <p:cNvPr id="61" name="Retângulo 26">
              <a:extLst>
                <a:ext uri="{FF2B5EF4-FFF2-40B4-BE49-F238E27FC236}">
                  <a16:creationId xmlns:a16="http://schemas.microsoft.com/office/drawing/2014/main" id="{3BECA852-6DCA-8C04-B81C-722DAF6AFA59}"/>
                </a:ext>
              </a:extLst>
            </p:cNvPr>
            <p:cNvSpPr/>
            <p:nvPr/>
          </p:nvSpPr>
          <p:spPr bwMode="auto">
            <a:xfrm>
              <a:off x="18983778" y="1254127"/>
              <a:ext cx="2365462" cy="1051560"/>
            </a:xfrm>
            <a:prstGeom prst="rect">
              <a:avLst/>
            </a:prstGeom>
            <a:noFill/>
            <a:ln w="12700">
              <a:solidFill>
                <a:srgbClr val="001D6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spcBef>
                  <a:spcPct val="50000"/>
                </a:spcBef>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Assist</a:t>
              </a:r>
            </a:p>
          </p:txBody>
        </p:sp>
        <p:sp>
          <p:nvSpPr>
            <p:cNvPr id="75" name="Retângulo 26">
              <a:extLst>
                <a:ext uri="{FF2B5EF4-FFF2-40B4-BE49-F238E27FC236}">
                  <a16:creationId xmlns:a16="http://schemas.microsoft.com/office/drawing/2014/main" id="{6006914A-82BE-14E7-3300-7CD24A1BA4AA}"/>
                </a:ext>
              </a:extLst>
            </p:cNvPr>
            <p:cNvSpPr/>
            <p:nvPr/>
          </p:nvSpPr>
          <p:spPr bwMode="auto">
            <a:xfrm>
              <a:off x="21447035" y="1254127"/>
              <a:ext cx="2365462" cy="1051560"/>
            </a:xfrm>
            <a:prstGeom prst="rect">
              <a:avLst/>
            </a:prstGeom>
            <a:noFill/>
            <a:ln w="12700">
              <a:solidFill>
                <a:srgbClr val="001D6C"/>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spcBef>
                  <a:spcPct val="50000"/>
                </a:spcBef>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Safety</a:t>
              </a:r>
            </a:p>
          </p:txBody>
        </p:sp>
      </p:grpSp>
      <p:grpSp>
        <p:nvGrpSpPr>
          <p:cNvPr id="79" name="Group 78">
            <a:extLst>
              <a:ext uri="{FF2B5EF4-FFF2-40B4-BE49-F238E27FC236}">
                <a16:creationId xmlns:a16="http://schemas.microsoft.com/office/drawing/2014/main" id="{0CF39CCE-A237-AB6E-C564-D83B517A5355}"/>
              </a:ext>
            </a:extLst>
          </p:cNvPr>
          <p:cNvGrpSpPr/>
          <p:nvPr/>
        </p:nvGrpSpPr>
        <p:grpSpPr>
          <a:xfrm>
            <a:off x="3329382" y="1994134"/>
            <a:ext cx="8567447" cy="527047"/>
            <a:chOff x="6659630" y="3465576"/>
            <a:chExt cx="17137125" cy="723302"/>
          </a:xfrm>
        </p:grpSpPr>
        <p:sp>
          <p:nvSpPr>
            <p:cNvPr id="15" name="Retângulo 20">
              <a:extLst>
                <a:ext uri="{FF2B5EF4-FFF2-40B4-BE49-F238E27FC236}">
                  <a16:creationId xmlns:a16="http://schemas.microsoft.com/office/drawing/2014/main" id="{A3AFC93D-4615-C842-2A7C-123F03DF42BE}"/>
                </a:ext>
              </a:extLst>
            </p:cNvPr>
            <p:cNvSpPr/>
            <p:nvPr/>
          </p:nvSpPr>
          <p:spPr bwMode="auto">
            <a:xfrm>
              <a:off x="6659630" y="3465576"/>
              <a:ext cx="2364376" cy="723302"/>
            </a:xfrm>
            <a:prstGeom prst="rect">
              <a:avLst/>
            </a:prstGeom>
            <a:noFill/>
            <a:ln w="12700">
              <a:solidFill>
                <a:srgbClr val="0F62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Transportation</a:t>
              </a:r>
            </a:p>
          </p:txBody>
        </p:sp>
        <p:sp>
          <p:nvSpPr>
            <p:cNvPr id="16" name="Retângulo 22">
              <a:extLst>
                <a:ext uri="{FF2B5EF4-FFF2-40B4-BE49-F238E27FC236}">
                  <a16:creationId xmlns:a16="http://schemas.microsoft.com/office/drawing/2014/main" id="{D68F15B9-13D1-9819-B12A-3FFD3476EAD2}"/>
                </a:ext>
              </a:extLst>
            </p:cNvPr>
            <p:cNvSpPr/>
            <p:nvPr/>
          </p:nvSpPr>
          <p:spPr bwMode="auto">
            <a:xfrm>
              <a:off x="9121754" y="3465576"/>
              <a:ext cx="2364376" cy="723302"/>
            </a:xfrm>
            <a:prstGeom prst="rect">
              <a:avLst/>
            </a:prstGeom>
            <a:noFill/>
            <a:ln w="12700">
              <a:solidFill>
                <a:srgbClr val="0F62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Nuclear</a:t>
              </a:r>
            </a:p>
          </p:txBody>
        </p:sp>
        <p:sp>
          <p:nvSpPr>
            <p:cNvPr id="17" name="Retângulo 23">
              <a:extLst>
                <a:ext uri="{FF2B5EF4-FFF2-40B4-BE49-F238E27FC236}">
                  <a16:creationId xmlns:a16="http://schemas.microsoft.com/office/drawing/2014/main" id="{6E4DE807-2BC3-35CE-D5F8-A57D5A259ABA}"/>
                </a:ext>
              </a:extLst>
            </p:cNvPr>
            <p:cNvSpPr/>
            <p:nvPr/>
          </p:nvSpPr>
          <p:spPr bwMode="auto">
            <a:xfrm>
              <a:off x="11583879" y="3465576"/>
              <a:ext cx="2364376" cy="723302"/>
            </a:xfrm>
            <a:prstGeom prst="rect">
              <a:avLst/>
            </a:prstGeom>
            <a:noFill/>
            <a:ln w="12700">
              <a:solidFill>
                <a:srgbClr val="0F62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Utilities</a:t>
              </a:r>
            </a:p>
          </p:txBody>
        </p:sp>
        <p:sp>
          <p:nvSpPr>
            <p:cNvPr id="18" name="Retângulo 24">
              <a:extLst>
                <a:ext uri="{FF2B5EF4-FFF2-40B4-BE49-F238E27FC236}">
                  <a16:creationId xmlns:a16="http://schemas.microsoft.com/office/drawing/2014/main" id="{16BF6A9B-BC44-C927-3B06-CE5DB306A917}"/>
                </a:ext>
              </a:extLst>
            </p:cNvPr>
            <p:cNvSpPr/>
            <p:nvPr/>
          </p:nvSpPr>
          <p:spPr bwMode="auto">
            <a:xfrm>
              <a:off x="14046003" y="3465576"/>
              <a:ext cx="2364376" cy="723302"/>
            </a:xfrm>
            <a:prstGeom prst="rect">
              <a:avLst/>
            </a:prstGeom>
            <a:noFill/>
            <a:ln w="12700">
              <a:solidFill>
                <a:srgbClr val="0F62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Oil &amp; Gas</a:t>
              </a:r>
            </a:p>
          </p:txBody>
        </p:sp>
        <p:sp>
          <p:nvSpPr>
            <p:cNvPr id="19" name="Retângulo 25">
              <a:extLst>
                <a:ext uri="{FF2B5EF4-FFF2-40B4-BE49-F238E27FC236}">
                  <a16:creationId xmlns:a16="http://schemas.microsoft.com/office/drawing/2014/main" id="{98611B7B-7B6E-C1AD-A68A-B2334843F3EF}"/>
                </a:ext>
              </a:extLst>
            </p:cNvPr>
            <p:cNvSpPr/>
            <p:nvPr/>
          </p:nvSpPr>
          <p:spPr bwMode="auto">
            <a:xfrm>
              <a:off x="16508127" y="3465576"/>
              <a:ext cx="2364376" cy="723302"/>
            </a:xfrm>
            <a:prstGeom prst="rect">
              <a:avLst/>
            </a:prstGeom>
            <a:noFill/>
            <a:ln w="12700">
              <a:solidFill>
                <a:srgbClr val="0F62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Aviation</a:t>
              </a:r>
            </a:p>
          </p:txBody>
        </p:sp>
        <p:sp>
          <p:nvSpPr>
            <p:cNvPr id="20" name="Retângulo 26">
              <a:extLst>
                <a:ext uri="{FF2B5EF4-FFF2-40B4-BE49-F238E27FC236}">
                  <a16:creationId xmlns:a16="http://schemas.microsoft.com/office/drawing/2014/main" id="{E1ED555C-135F-2A72-C26F-F5A25DFB8578}"/>
                </a:ext>
              </a:extLst>
            </p:cNvPr>
            <p:cNvSpPr/>
            <p:nvPr/>
          </p:nvSpPr>
          <p:spPr bwMode="auto">
            <a:xfrm>
              <a:off x="18970253" y="3465576"/>
              <a:ext cx="2364376" cy="723302"/>
            </a:xfrm>
            <a:prstGeom prst="rect">
              <a:avLst/>
            </a:prstGeom>
            <a:noFill/>
            <a:ln w="12700">
              <a:solidFill>
                <a:srgbClr val="0F62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r>
                <a:rPr lang="en-US" altLang="en-US" sz="1000" dirty="0">
                  <a:solidFill>
                    <a:schemeClr val="tx1"/>
                  </a:solidFill>
                  <a:latin typeface="+mj-lt"/>
                  <a:ea typeface="ＭＳ Ｐゴシック" charset="-128"/>
                </a:rPr>
                <a:t> Civil Infrastructure</a:t>
              </a:r>
            </a:p>
          </p:txBody>
        </p:sp>
        <p:sp>
          <p:nvSpPr>
            <p:cNvPr id="77" name="Retângulo 26">
              <a:extLst>
                <a:ext uri="{FF2B5EF4-FFF2-40B4-BE49-F238E27FC236}">
                  <a16:creationId xmlns:a16="http://schemas.microsoft.com/office/drawing/2014/main" id="{E4C22C1F-E83F-7690-6ED6-A9021B94B314}"/>
                </a:ext>
              </a:extLst>
            </p:cNvPr>
            <p:cNvSpPr/>
            <p:nvPr/>
          </p:nvSpPr>
          <p:spPr bwMode="auto">
            <a:xfrm>
              <a:off x="21432379" y="3465576"/>
              <a:ext cx="2364376" cy="723302"/>
            </a:xfrm>
            <a:prstGeom prst="rect">
              <a:avLst/>
            </a:prstGeom>
            <a:noFill/>
            <a:ln w="12700">
              <a:solidFill>
                <a:srgbClr val="0F62FE"/>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Health &amp; Predict </a:t>
              </a:r>
              <a:r>
                <a:rPr lang="en-US" altLang="en-US" sz="1000" dirty="0">
                  <a:solidFill>
                    <a:schemeClr val="tx1"/>
                  </a:solidFill>
                  <a:latin typeface="+mj-lt"/>
                  <a:ea typeface="ＭＳ Ｐゴシック" charset="-128"/>
                </a:rPr>
                <a:t>Utilities</a:t>
              </a:r>
            </a:p>
          </p:txBody>
        </p:sp>
      </p:grpSp>
      <p:sp>
        <p:nvSpPr>
          <p:cNvPr id="80" name="TextBox 79">
            <a:extLst>
              <a:ext uri="{FF2B5EF4-FFF2-40B4-BE49-F238E27FC236}">
                <a16:creationId xmlns:a16="http://schemas.microsoft.com/office/drawing/2014/main" id="{751B521B-486C-0BE1-DB4A-6E2BDB289624}"/>
              </a:ext>
            </a:extLst>
          </p:cNvPr>
          <p:cNvSpPr txBox="1"/>
          <p:nvPr/>
        </p:nvSpPr>
        <p:spPr>
          <a:xfrm>
            <a:off x="4253394" y="2199451"/>
            <a:ext cx="0" cy="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none" lIns="0" tIns="0" rIns="0" bIns="0" rtlCol="0">
            <a:noAutofit/>
          </a:bodyPr>
          <a:lstStyle/>
          <a:p>
            <a:pPr marL="222188" indent="-223330" defTabSz="1218956">
              <a:spcBef>
                <a:spcPts val="1450"/>
              </a:spcBef>
              <a:buSzPct val="100000"/>
              <a:buFontTx/>
              <a:buChar char="–"/>
            </a:pPr>
            <a:endParaRPr lang="en-US" sz="900" kern="0" dirty="0">
              <a:solidFill>
                <a:srgbClr val="000000"/>
              </a:solidFill>
              <a:ea typeface="+mj-ea"/>
              <a:cs typeface="+mj-cs"/>
              <a:sym typeface="IBM Plex Sans Light"/>
            </a:endParaRPr>
          </a:p>
        </p:txBody>
      </p:sp>
      <p:grpSp>
        <p:nvGrpSpPr>
          <p:cNvPr id="81" name="Group 80">
            <a:extLst>
              <a:ext uri="{FF2B5EF4-FFF2-40B4-BE49-F238E27FC236}">
                <a16:creationId xmlns:a16="http://schemas.microsoft.com/office/drawing/2014/main" id="{9B97DE80-7CE7-2CB9-B9F4-FD8342469AA0}"/>
              </a:ext>
            </a:extLst>
          </p:cNvPr>
          <p:cNvGrpSpPr/>
          <p:nvPr/>
        </p:nvGrpSpPr>
        <p:grpSpPr>
          <a:xfrm>
            <a:off x="3325447" y="3193948"/>
            <a:ext cx="8567447" cy="617140"/>
            <a:chOff x="6659630" y="3465576"/>
            <a:chExt cx="17137125" cy="723302"/>
          </a:xfrm>
        </p:grpSpPr>
        <p:sp>
          <p:nvSpPr>
            <p:cNvPr id="82" name="Retângulo 20">
              <a:extLst>
                <a:ext uri="{FF2B5EF4-FFF2-40B4-BE49-F238E27FC236}">
                  <a16:creationId xmlns:a16="http://schemas.microsoft.com/office/drawing/2014/main" id="{1F3C9215-9121-CEB5-6770-B00DAD6AF1E6}"/>
                </a:ext>
              </a:extLst>
            </p:cNvPr>
            <p:cNvSpPr/>
            <p:nvPr/>
          </p:nvSpPr>
          <p:spPr bwMode="auto">
            <a:xfrm>
              <a:off x="6659630" y="3465576"/>
              <a:ext cx="2364376" cy="723302"/>
            </a:xfrm>
            <a:prstGeom prst="rect">
              <a:avLst/>
            </a:prstGeom>
            <a:noFill/>
            <a:ln w="12700">
              <a:solidFill>
                <a:srgbClr val="1192E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r>
                <a:rPr lang="en-US" altLang="en-US" sz="1000" dirty="0">
                  <a:solidFill>
                    <a:schemeClr val="tx1"/>
                  </a:solidFill>
                  <a:latin typeface="+mj-lt"/>
                  <a:ea typeface="ＭＳ Ｐゴシック" charset="-128"/>
                </a:rPr>
                <a:t> Asset Configuration</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Manager</a:t>
              </a:r>
            </a:p>
          </p:txBody>
        </p:sp>
        <p:sp>
          <p:nvSpPr>
            <p:cNvPr id="83" name="Retângulo 22">
              <a:extLst>
                <a:ext uri="{FF2B5EF4-FFF2-40B4-BE49-F238E27FC236}">
                  <a16:creationId xmlns:a16="http://schemas.microsoft.com/office/drawing/2014/main" id="{74CFA685-7BE9-C476-9834-6010918CC294}"/>
                </a:ext>
              </a:extLst>
            </p:cNvPr>
            <p:cNvSpPr/>
            <p:nvPr/>
          </p:nvSpPr>
          <p:spPr bwMode="auto">
            <a:xfrm>
              <a:off x="9121754" y="3465576"/>
              <a:ext cx="2364376" cy="723302"/>
            </a:xfrm>
            <a:prstGeom prst="rect">
              <a:avLst/>
            </a:prstGeom>
            <a:noFill/>
            <a:ln w="12700">
              <a:solidFill>
                <a:srgbClr val="1192E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Health, Safety &amp; Environment</a:t>
              </a:r>
            </a:p>
          </p:txBody>
        </p:sp>
        <p:sp>
          <p:nvSpPr>
            <p:cNvPr id="84" name="Retângulo 23">
              <a:extLst>
                <a:ext uri="{FF2B5EF4-FFF2-40B4-BE49-F238E27FC236}">
                  <a16:creationId xmlns:a16="http://schemas.microsoft.com/office/drawing/2014/main" id="{227A8C19-DA55-D4AC-3608-286FF5002296}"/>
                </a:ext>
              </a:extLst>
            </p:cNvPr>
            <p:cNvSpPr/>
            <p:nvPr/>
          </p:nvSpPr>
          <p:spPr bwMode="auto">
            <a:xfrm>
              <a:off x="11583879" y="3465576"/>
              <a:ext cx="2364376" cy="723302"/>
            </a:xfrm>
            <a:prstGeom prst="rect">
              <a:avLst/>
            </a:prstGeom>
            <a:noFill/>
            <a:ln w="12700">
              <a:solidFill>
                <a:srgbClr val="1192E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Service Provider</a:t>
              </a:r>
            </a:p>
          </p:txBody>
        </p:sp>
        <p:sp>
          <p:nvSpPr>
            <p:cNvPr id="85" name="Retângulo 24">
              <a:extLst>
                <a:ext uri="{FF2B5EF4-FFF2-40B4-BE49-F238E27FC236}">
                  <a16:creationId xmlns:a16="http://schemas.microsoft.com/office/drawing/2014/main" id="{4F35613C-D7F8-1F4C-0518-60F11EFE091C}"/>
                </a:ext>
              </a:extLst>
            </p:cNvPr>
            <p:cNvSpPr/>
            <p:nvPr/>
          </p:nvSpPr>
          <p:spPr bwMode="auto">
            <a:xfrm>
              <a:off x="14046003" y="3465576"/>
              <a:ext cx="2364376" cy="723302"/>
            </a:xfrm>
            <a:prstGeom prst="rect">
              <a:avLst/>
            </a:prstGeom>
            <a:noFill/>
            <a:ln w="12700">
              <a:solidFill>
                <a:srgbClr val="1192E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Maximo Mobile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Anywhere</a:t>
              </a:r>
            </a:p>
          </p:txBody>
        </p:sp>
        <p:sp>
          <p:nvSpPr>
            <p:cNvPr id="86" name="Retângulo 25">
              <a:extLst>
                <a:ext uri="{FF2B5EF4-FFF2-40B4-BE49-F238E27FC236}">
                  <a16:creationId xmlns:a16="http://schemas.microsoft.com/office/drawing/2014/main" id="{610D8A05-615A-CE2A-542E-ECAC013AF8E6}"/>
                </a:ext>
              </a:extLst>
            </p:cNvPr>
            <p:cNvSpPr/>
            <p:nvPr/>
          </p:nvSpPr>
          <p:spPr bwMode="auto">
            <a:xfrm>
              <a:off x="16508127" y="3465576"/>
              <a:ext cx="2364376" cy="723302"/>
            </a:xfrm>
            <a:prstGeom prst="rect">
              <a:avLst/>
            </a:prstGeom>
            <a:noFill/>
            <a:ln w="12700">
              <a:solidFill>
                <a:srgbClr val="1192E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Spatial </a:t>
              </a:r>
            </a:p>
          </p:txBody>
        </p:sp>
        <p:sp>
          <p:nvSpPr>
            <p:cNvPr id="87" name="Retângulo 26">
              <a:extLst>
                <a:ext uri="{FF2B5EF4-FFF2-40B4-BE49-F238E27FC236}">
                  <a16:creationId xmlns:a16="http://schemas.microsoft.com/office/drawing/2014/main" id="{23429CAB-F305-A6DF-1DA9-F59601090398}"/>
                </a:ext>
              </a:extLst>
            </p:cNvPr>
            <p:cNvSpPr/>
            <p:nvPr/>
          </p:nvSpPr>
          <p:spPr bwMode="auto">
            <a:xfrm>
              <a:off x="18970253" y="3465576"/>
              <a:ext cx="2364376" cy="723302"/>
            </a:xfrm>
            <a:prstGeom prst="rect">
              <a:avLst/>
            </a:prstGeom>
            <a:noFill/>
            <a:ln w="12700">
              <a:solidFill>
                <a:srgbClr val="1192E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ERP Connector </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for SAP</a:t>
              </a:r>
            </a:p>
          </p:txBody>
        </p:sp>
        <p:sp>
          <p:nvSpPr>
            <p:cNvPr id="88" name="Retângulo 26">
              <a:extLst>
                <a:ext uri="{FF2B5EF4-FFF2-40B4-BE49-F238E27FC236}">
                  <a16:creationId xmlns:a16="http://schemas.microsoft.com/office/drawing/2014/main" id="{EAE45EE8-3EE8-750E-D6CD-CC9D0BB79011}"/>
                </a:ext>
              </a:extLst>
            </p:cNvPr>
            <p:cNvSpPr/>
            <p:nvPr/>
          </p:nvSpPr>
          <p:spPr bwMode="auto">
            <a:xfrm>
              <a:off x="21432379" y="3465576"/>
              <a:ext cx="2364376" cy="723302"/>
            </a:xfrm>
            <a:prstGeom prst="rect">
              <a:avLst/>
            </a:prstGeom>
            <a:noFill/>
            <a:ln w="12700">
              <a:solidFill>
                <a:srgbClr val="1192E8"/>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ERP Connector</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for Oracle</a:t>
              </a:r>
            </a:p>
          </p:txBody>
        </p:sp>
      </p:grpSp>
      <p:grpSp>
        <p:nvGrpSpPr>
          <p:cNvPr id="89" name="Group 88">
            <a:extLst>
              <a:ext uri="{FF2B5EF4-FFF2-40B4-BE49-F238E27FC236}">
                <a16:creationId xmlns:a16="http://schemas.microsoft.com/office/drawing/2014/main" id="{A65C7F80-E6E5-A3B5-F4EF-865C4D9DC165}"/>
              </a:ext>
            </a:extLst>
          </p:cNvPr>
          <p:cNvGrpSpPr/>
          <p:nvPr/>
        </p:nvGrpSpPr>
        <p:grpSpPr>
          <a:xfrm>
            <a:off x="3325447" y="4465256"/>
            <a:ext cx="3643838" cy="527047"/>
            <a:chOff x="6659630" y="3465576"/>
            <a:chExt cx="7288625" cy="723302"/>
          </a:xfrm>
        </p:grpSpPr>
        <p:sp>
          <p:nvSpPr>
            <p:cNvPr id="90" name="Retângulo 20">
              <a:extLst>
                <a:ext uri="{FF2B5EF4-FFF2-40B4-BE49-F238E27FC236}">
                  <a16:creationId xmlns:a16="http://schemas.microsoft.com/office/drawing/2014/main" id="{71A3F753-99F6-5458-7D9F-A7CA69F67BD1}"/>
                </a:ext>
              </a:extLst>
            </p:cNvPr>
            <p:cNvSpPr/>
            <p:nvPr/>
          </p:nvSpPr>
          <p:spPr bwMode="auto">
            <a:xfrm>
              <a:off x="6659630" y="3465576"/>
              <a:ext cx="2364376" cy="723302"/>
            </a:xfrm>
            <a:prstGeom prst="rect">
              <a:avLst/>
            </a:prstGeom>
            <a:noFill/>
            <a:ln w="12700">
              <a:solidFill>
                <a:srgbClr val="BAE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Transportation</a:t>
              </a:r>
            </a:p>
          </p:txBody>
        </p:sp>
        <p:sp>
          <p:nvSpPr>
            <p:cNvPr id="91" name="Retângulo 22">
              <a:extLst>
                <a:ext uri="{FF2B5EF4-FFF2-40B4-BE49-F238E27FC236}">
                  <a16:creationId xmlns:a16="http://schemas.microsoft.com/office/drawing/2014/main" id="{0BA9F5BF-FA30-60FA-798D-B29B97D6FA58}"/>
                </a:ext>
              </a:extLst>
            </p:cNvPr>
            <p:cNvSpPr/>
            <p:nvPr/>
          </p:nvSpPr>
          <p:spPr bwMode="auto">
            <a:xfrm>
              <a:off x="9121754" y="3465576"/>
              <a:ext cx="2364376" cy="723302"/>
            </a:xfrm>
            <a:prstGeom prst="rect">
              <a:avLst/>
            </a:prstGeom>
            <a:noFill/>
            <a:ln w="12700">
              <a:solidFill>
                <a:srgbClr val="BAE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Nuclear</a:t>
              </a:r>
            </a:p>
          </p:txBody>
        </p:sp>
        <p:sp>
          <p:nvSpPr>
            <p:cNvPr id="92" name="Retângulo 23">
              <a:extLst>
                <a:ext uri="{FF2B5EF4-FFF2-40B4-BE49-F238E27FC236}">
                  <a16:creationId xmlns:a16="http://schemas.microsoft.com/office/drawing/2014/main" id="{A0729B99-1919-E144-BE7C-B7A07A507955}"/>
                </a:ext>
              </a:extLst>
            </p:cNvPr>
            <p:cNvSpPr/>
            <p:nvPr/>
          </p:nvSpPr>
          <p:spPr bwMode="auto">
            <a:xfrm>
              <a:off x="11583879" y="3465576"/>
              <a:ext cx="2364376" cy="723302"/>
            </a:xfrm>
            <a:prstGeom prst="rect">
              <a:avLst/>
            </a:prstGeom>
            <a:noFill/>
            <a:ln w="12700">
              <a:solidFill>
                <a:srgbClr val="BAE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Manage</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Utilities</a:t>
              </a:r>
            </a:p>
          </p:txBody>
        </p:sp>
      </p:grpSp>
      <p:grpSp>
        <p:nvGrpSpPr>
          <p:cNvPr id="97" name="Group 96">
            <a:extLst>
              <a:ext uri="{FF2B5EF4-FFF2-40B4-BE49-F238E27FC236}">
                <a16:creationId xmlns:a16="http://schemas.microsoft.com/office/drawing/2014/main" id="{D9BF2AD7-5753-8EE8-ED74-A31734421432}"/>
              </a:ext>
            </a:extLst>
          </p:cNvPr>
          <p:cNvGrpSpPr/>
          <p:nvPr/>
        </p:nvGrpSpPr>
        <p:grpSpPr>
          <a:xfrm>
            <a:off x="3317577" y="5608553"/>
            <a:ext cx="3643838" cy="617141"/>
            <a:chOff x="6659630" y="3465575"/>
            <a:chExt cx="7288625" cy="846944"/>
          </a:xfrm>
        </p:grpSpPr>
        <p:sp>
          <p:nvSpPr>
            <p:cNvPr id="98" name="Retângulo 20">
              <a:extLst>
                <a:ext uri="{FF2B5EF4-FFF2-40B4-BE49-F238E27FC236}">
                  <a16:creationId xmlns:a16="http://schemas.microsoft.com/office/drawing/2014/main" id="{FED2E52F-F0A0-7D72-C394-07FA49A1F357}"/>
                </a:ext>
              </a:extLst>
            </p:cNvPr>
            <p:cNvSpPr/>
            <p:nvPr/>
          </p:nvSpPr>
          <p:spPr bwMode="auto">
            <a:xfrm>
              <a:off x="6659630" y="3465576"/>
              <a:ext cx="2364376" cy="846943"/>
            </a:xfrm>
            <a:prstGeom prst="rect">
              <a:avLst/>
            </a:prstGeom>
            <a:noFill/>
            <a:ln w="1270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Maximo</a:t>
              </a:r>
              <a:r>
                <a:rPr lang="en-US" altLang="en-US" sz="1000" dirty="0">
                  <a:solidFill>
                    <a:schemeClr val="tx1"/>
                  </a:solidFill>
                  <a:latin typeface="+mj-lt"/>
                  <a:ea typeface="ＭＳ Ｐゴシック" charset="-128"/>
                </a:rPr>
                <a:t> </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Scheduler Optimization</a:t>
              </a:r>
            </a:p>
          </p:txBody>
        </p:sp>
        <p:sp>
          <p:nvSpPr>
            <p:cNvPr id="99" name="Retângulo 22">
              <a:extLst>
                <a:ext uri="{FF2B5EF4-FFF2-40B4-BE49-F238E27FC236}">
                  <a16:creationId xmlns:a16="http://schemas.microsoft.com/office/drawing/2014/main" id="{CFE51C88-8A5A-EBF0-F393-C3314825B738}"/>
                </a:ext>
              </a:extLst>
            </p:cNvPr>
            <p:cNvSpPr/>
            <p:nvPr/>
          </p:nvSpPr>
          <p:spPr bwMode="auto">
            <a:xfrm>
              <a:off x="9121754" y="3465576"/>
              <a:ext cx="2364376" cy="846943"/>
            </a:xfrm>
            <a:prstGeom prst="rect">
              <a:avLst/>
            </a:prstGeom>
            <a:noFill/>
            <a:ln w="1270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Maximo</a:t>
              </a:r>
              <a:r>
                <a:rPr lang="en-US" altLang="en-US" sz="1000" dirty="0">
                  <a:solidFill>
                    <a:schemeClr val="tx1"/>
                  </a:solidFill>
                  <a:latin typeface="+mj-lt"/>
                  <a:ea typeface="ＭＳ Ｐゴシック" charset="-128"/>
                </a:rPr>
                <a:t> </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MRO Inventory Optimization</a:t>
              </a:r>
            </a:p>
          </p:txBody>
        </p:sp>
        <p:sp>
          <p:nvSpPr>
            <p:cNvPr id="100" name="Retângulo 23">
              <a:extLst>
                <a:ext uri="{FF2B5EF4-FFF2-40B4-BE49-F238E27FC236}">
                  <a16:creationId xmlns:a16="http://schemas.microsoft.com/office/drawing/2014/main" id="{0999CC7A-C084-7B1B-2500-47C22814C991}"/>
                </a:ext>
              </a:extLst>
            </p:cNvPr>
            <p:cNvSpPr/>
            <p:nvPr/>
          </p:nvSpPr>
          <p:spPr bwMode="auto">
            <a:xfrm>
              <a:off x="11583879" y="3465575"/>
              <a:ext cx="2364376" cy="846942"/>
            </a:xfrm>
            <a:prstGeom prst="rect">
              <a:avLst/>
            </a:prstGeom>
            <a:noFill/>
            <a:ln w="1270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45714" rIns="91428" bIns="45714" numCol="1" rtlCol="0" anchor="ctr" anchorCtr="0" compatLnSpc="1">
              <a:prstTxWarp prst="textNoShape">
                <a:avLst/>
              </a:prstTxWarp>
            </a:bodyPr>
            <a:lstStyle/>
            <a:p>
              <a:pPr defTabSz="457109" fontAlgn="base">
                <a:lnSpc>
                  <a:spcPct val="110000"/>
                </a:lnSpc>
                <a:spcAft>
                  <a:spcPct val="0"/>
                </a:spcAft>
                <a:buClr>
                  <a:schemeClr val="tx1"/>
                </a:buClr>
              </a:pPr>
              <a:r>
                <a:rPr lang="en-US" altLang="en-US" sz="1000" dirty="0">
                  <a:solidFill>
                    <a:schemeClr val="tx1"/>
                  </a:solidFill>
                  <a:latin typeface="IBM Plex Sans Medium" panose="020B0503050203000203" pitchFamily="34" charset="0"/>
                  <a:ea typeface="ＭＳ Ｐゴシック" charset="-128"/>
                </a:rPr>
                <a:t>IBM</a:t>
              </a:r>
            </a:p>
            <a:p>
              <a:pPr defTabSz="457109" fontAlgn="base">
                <a:lnSpc>
                  <a:spcPct val="110000"/>
                </a:lnSpc>
                <a:spcAft>
                  <a:spcPct val="0"/>
                </a:spcAft>
                <a:buClr>
                  <a:schemeClr val="tx1"/>
                </a:buClr>
              </a:pPr>
              <a:r>
                <a:rPr lang="en-US" altLang="en-US" sz="1000" dirty="0">
                  <a:solidFill>
                    <a:schemeClr val="tx1"/>
                  </a:solidFill>
                  <a:latin typeface="+mj-lt"/>
                  <a:ea typeface="ＭＳ Ｐゴシック" charset="-128"/>
                </a:rPr>
                <a:t>Digital Twin Exchange</a:t>
              </a:r>
            </a:p>
          </p:txBody>
        </p:sp>
      </p:grpSp>
      <p:cxnSp>
        <p:nvCxnSpPr>
          <p:cNvPr id="5" name="Straight Connector 4">
            <a:extLst>
              <a:ext uri="{FF2B5EF4-FFF2-40B4-BE49-F238E27FC236}">
                <a16:creationId xmlns:a16="http://schemas.microsoft.com/office/drawing/2014/main" id="{E94D782D-6CCF-9B60-28F8-0EA44858C038}"/>
              </a:ext>
            </a:extLst>
          </p:cNvPr>
          <p:cNvCxnSpPr>
            <a:cxnSpLocks/>
          </p:cNvCxnSpPr>
          <p:nvPr/>
        </p:nvCxnSpPr>
        <p:spPr bwMode="auto">
          <a:xfrm>
            <a:off x="3047603" y="490730"/>
            <a:ext cx="0" cy="6081111"/>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75720453"/>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551276"/>
          </a:xfrm>
        </p:spPr>
        <p:txBody>
          <a:bodyPr/>
          <a:lstStyle/>
          <a:p>
            <a:r>
              <a:rPr lang="en-SG" b="1" dirty="0"/>
              <a:t>MAS Deployment Options</a:t>
            </a:r>
          </a:p>
        </p:txBody>
      </p:sp>
      <p:graphicFrame>
        <p:nvGraphicFramePr>
          <p:cNvPr id="3" name="Table 2">
            <a:extLst>
              <a:ext uri="{FF2B5EF4-FFF2-40B4-BE49-F238E27FC236}">
                <a16:creationId xmlns:a16="http://schemas.microsoft.com/office/drawing/2014/main" id="{CB19CF0A-AD66-E8F7-5756-2006628A991D}"/>
              </a:ext>
            </a:extLst>
          </p:cNvPr>
          <p:cNvGraphicFramePr>
            <a:graphicFrameLocks noGrp="1"/>
          </p:cNvGraphicFramePr>
          <p:nvPr/>
        </p:nvGraphicFramePr>
        <p:xfrm>
          <a:off x="366182" y="1008476"/>
          <a:ext cx="10975689" cy="5501640"/>
        </p:xfrm>
        <a:graphic>
          <a:graphicData uri="http://schemas.openxmlformats.org/drawingml/2006/table">
            <a:tbl>
              <a:tblPr firstRow="1" bandRow="1"/>
              <a:tblGrid>
                <a:gridCol w="1833131">
                  <a:extLst>
                    <a:ext uri="{9D8B030D-6E8A-4147-A177-3AD203B41FA5}">
                      <a16:colId xmlns:a16="http://schemas.microsoft.com/office/drawing/2014/main" val="1106461093"/>
                    </a:ext>
                  </a:extLst>
                </a:gridCol>
                <a:gridCol w="2942798">
                  <a:extLst>
                    <a:ext uri="{9D8B030D-6E8A-4147-A177-3AD203B41FA5}">
                      <a16:colId xmlns:a16="http://schemas.microsoft.com/office/drawing/2014/main" val="3668873197"/>
                    </a:ext>
                  </a:extLst>
                </a:gridCol>
                <a:gridCol w="2959400">
                  <a:extLst>
                    <a:ext uri="{9D8B030D-6E8A-4147-A177-3AD203B41FA5}">
                      <a16:colId xmlns:a16="http://schemas.microsoft.com/office/drawing/2014/main" val="3582989863"/>
                    </a:ext>
                  </a:extLst>
                </a:gridCol>
                <a:gridCol w="3240360">
                  <a:extLst>
                    <a:ext uri="{9D8B030D-6E8A-4147-A177-3AD203B41FA5}">
                      <a16:colId xmlns:a16="http://schemas.microsoft.com/office/drawing/2014/main" val="3817640167"/>
                    </a:ext>
                  </a:extLst>
                </a:gridCol>
              </a:tblGrid>
              <a:tr h="365760">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r>
                        <a:rPr lang="en-US" sz="1600" b="1" dirty="0">
                          <a:solidFill>
                            <a:schemeClr val="tx1"/>
                          </a:solidFill>
                          <a:latin typeface="+mn-lt"/>
                        </a:rPr>
                        <a:t>Deployment</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bg2">
                        <a:lumMod val="40000"/>
                        <a:lumOff val="60000"/>
                      </a:schemeClr>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r>
                        <a:rPr lang="en-US" sz="1600" b="1" dirty="0">
                          <a:solidFill>
                            <a:schemeClr val="tx1"/>
                          </a:solidFill>
                          <a:latin typeface="+mn-lt"/>
                        </a:rPr>
                        <a:t>Procure</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bg2">
                        <a:lumMod val="40000"/>
                        <a:lumOff val="60000"/>
                      </a:schemeClr>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r>
                        <a:rPr lang="en-US" sz="1600" b="1" dirty="0">
                          <a:solidFill>
                            <a:schemeClr val="tx1"/>
                          </a:solidFill>
                          <a:latin typeface="+mn-lt"/>
                        </a:rPr>
                        <a:t>Provision &amp; Operate</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bg2">
                        <a:lumMod val="40000"/>
                        <a:lumOff val="60000"/>
                      </a:schemeClr>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r>
                        <a:rPr lang="en-US" sz="1600" b="1" dirty="0">
                          <a:solidFill>
                            <a:schemeClr val="tx1"/>
                          </a:solidFill>
                          <a:latin typeface="+mn-lt"/>
                        </a:rPr>
                        <a:t>Client Benefits</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bg2">
                        <a:lumMod val="40000"/>
                        <a:lumOff val="60000"/>
                      </a:schemeClr>
                    </a:solidFill>
                  </a:tcPr>
                </a:tc>
                <a:extLst>
                  <a:ext uri="{0D108BD9-81ED-4DB2-BD59-A6C34878D82A}">
                    <a16:rowId xmlns:a16="http://schemas.microsoft.com/office/drawing/2014/main" val="2574179280"/>
                  </a:ext>
                </a:extLst>
              </a:tr>
              <a:tr h="629920">
                <a:tc>
                  <a:txBody>
                    <a:bodyPr/>
                    <a:lstStyle>
                      <a:lvl1pPr marL="0" algn="l" defTabSz="966828" rtl="0" eaLnBrk="1" latinLnBrk="0" hangingPunct="1">
                        <a:defRPr sz="1904" kern="1200">
                          <a:solidFill>
                            <a:schemeClr val="tx1"/>
                          </a:solidFill>
                          <a:latin typeface="Arial" panose="020B0604020202020204"/>
                        </a:defRPr>
                      </a:lvl1pPr>
                      <a:lvl2pPr marL="483412" algn="l" defTabSz="966828" rtl="0" eaLnBrk="1" latinLnBrk="0" hangingPunct="1">
                        <a:defRPr sz="1904" kern="1200">
                          <a:solidFill>
                            <a:schemeClr val="tx1"/>
                          </a:solidFill>
                          <a:latin typeface="Arial" panose="020B0604020202020204"/>
                        </a:defRPr>
                      </a:lvl2pPr>
                      <a:lvl3pPr marL="966828" algn="l" defTabSz="966828" rtl="0" eaLnBrk="1" latinLnBrk="0" hangingPunct="1">
                        <a:defRPr sz="1904" kern="1200">
                          <a:solidFill>
                            <a:schemeClr val="tx1"/>
                          </a:solidFill>
                          <a:latin typeface="Arial" panose="020B0604020202020204"/>
                        </a:defRPr>
                      </a:lvl3pPr>
                      <a:lvl4pPr marL="1450240" algn="l" defTabSz="966828" rtl="0" eaLnBrk="1" latinLnBrk="0" hangingPunct="1">
                        <a:defRPr sz="1904" kern="1200">
                          <a:solidFill>
                            <a:schemeClr val="tx1"/>
                          </a:solidFill>
                          <a:latin typeface="Arial" panose="020B0604020202020204"/>
                        </a:defRPr>
                      </a:lvl4pPr>
                      <a:lvl5pPr marL="1933653" algn="l" defTabSz="966828" rtl="0" eaLnBrk="1" latinLnBrk="0" hangingPunct="1">
                        <a:defRPr sz="1904" kern="1200">
                          <a:solidFill>
                            <a:schemeClr val="tx1"/>
                          </a:solidFill>
                          <a:latin typeface="Arial" panose="020B0604020202020204"/>
                        </a:defRPr>
                      </a:lvl5pPr>
                      <a:lvl6pPr marL="2417068" algn="l" defTabSz="966828" rtl="0" eaLnBrk="1" latinLnBrk="0" hangingPunct="1">
                        <a:defRPr sz="1904" kern="1200">
                          <a:solidFill>
                            <a:schemeClr val="tx1"/>
                          </a:solidFill>
                          <a:latin typeface="Arial" panose="020B0604020202020204"/>
                        </a:defRPr>
                      </a:lvl6pPr>
                      <a:lvl7pPr marL="2900479" algn="l" defTabSz="966828" rtl="0" eaLnBrk="1" latinLnBrk="0" hangingPunct="1">
                        <a:defRPr sz="1904" kern="1200">
                          <a:solidFill>
                            <a:schemeClr val="tx1"/>
                          </a:solidFill>
                          <a:latin typeface="Arial" panose="020B0604020202020204"/>
                        </a:defRPr>
                      </a:lvl7pPr>
                      <a:lvl8pPr marL="3383893" algn="l" defTabSz="966828" rtl="0" eaLnBrk="1" latinLnBrk="0" hangingPunct="1">
                        <a:defRPr sz="1904" kern="1200">
                          <a:solidFill>
                            <a:schemeClr val="tx1"/>
                          </a:solidFill>
                          <a:latin typeface="Arial" panose="020B0604020202020204"/>
                        </a:defRPr>
                      </a:lvl8pPr>
                      <a:lvl9pPr marL="3867306" algn="l" defTabSz="966828" rtl="0" eaLnBrk="1" latinLnBrk="0" hangingPunct="1">
                        <a:defRPr sz="1904" kern="1200">
                          <a:solidFill>
                            <a:schemeClr val="tx1"/>
                          </a:solidFill>
                          <a:latin typeface="Arial" panose="020B0604020202020204"/>
                        </a:defRPr>
                      </a:lvl9pPr>
                    </a:lstStyle>
                    <a:p>
                      <a:r>
                        <a:rPr lang="en-US" sz="1900" b="1" dirty="0">
                          <a:solidFill>
                            <a:schemeClr val="tx1">
                              <a:lumMod val="50000"/>
                              <a:lumOff val="50000"/>
                            </a:schemeClr>
                          </a:solidFill>
                          <a:latin typeface="+mn-lt"/>
                        </a:rPr>
                        <a:t>On Premises</a:t>
                      </a:r>
                    </a:p>
                    <a:p>
                      <a:r>
                        <a:rPr lang="en-US" sz="1300" dirty="0">
                          <a:solidFill>
                            <a:schemeClr val="tx1"/>
                          </a:solidFill>
                          <a:latin typeface="+mn-lt"/>
                        </a:rPr>
                        <a:t>Customer Managed</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lvl1pPr marL="0" algn="l" defTabSz="966828" rtl="0" eaLnBrk="1" latinLnBrk="0" hangingPunct="1">
                        <a:defRPr sz="1904" kern="1200">
                          <a:solidFill>
                            <a:schemeClr val="tx1"/>
                          </a:solidFill>
                          <a:latin typeface="Arial" panose="020B0604020202020204"/>
                        </a:defRPr>
                      </a:lvl1pPr>
                      <a:lvl2pPr marL="483412" algn="l" defTabSz="966828" rtl="0" eaLnBrk="1" latinLnBrk="0" hangingPunct="1">
                        <a:defRPr sz="1904" kern="1200">
                          <a:solidFill>
                            <a:schemeClr val="tx1"/>
                          </a:solidFill>
                          <a:latin typeface="Arial" panose="020B0604020202020204"/>
                        </a:defRPr>
                      </a:lvl2pPr>
                      <a:lvl3pPr marL="966828" algn="l" defTabSz="966828" rtl="0" eaLnBrk="1" latinLnBrk="0" hangingPunct="1">
                        <a:defRPr sz="1904" kern="1200">
                          <a:solidFill>
                            <a:schemeClr val="tx1"/>
                          </a:solidFill>
                          <a:latin typeface="Arial" panose="020B0604020202020204"/>
                        </a:defRPr>
                      </a:lvl3pPr>
                      <a:lvl4pPr marL="1450240" algn="l" defTabSz="966828" rtl="0" eaLnBrk="1" latinLnBrk="0" hangingPunct="1">
                        <a:defRPr sz="1904" kern="1200">
                          <a:solidFill>
                            <a:schemeClr val="tx1"/>
                          </a:solidFill>
                          <a:latin typeface="Arial" panose="020B0604020202020204"/>
                        </a:defRPr>
                      </a:lvl4pPr>
                      <a:lvl5pPr marL="1933653" algn="l" defTabSz="966828" rtl="0" eaLnBrk="1" latinLnBrk="0" hangingPunct="1">
                        <a:defRPr sz="1904" kern="1200">
                          <a:solidFill>
                            <a:schemeClr val="tx1"/>
                          </a:solidFill>
                          <a:latin typeface="Arial" panose="020B0604020202020204"/>
                        </a:defRPr>
                      </a:lvl5pPr>
                      <a:lvl6pPr marL="2417068" algn="l" defTabSz="966828" rtl="0" eaLnBrk="1" latinLnBrk="0" hangingPunct="1">
                        <a:defRPr sz="1904" kern="1200">
                          <a:solidFill>
                            <a:schemeClr val="tx1"/>
                          </a:solidFill>
                          <a:latin typeface="Arial" panose="020B0604020202020204"/>
                        </a:defRPr>
                      </a:lvl6pPr>
                      <a:lvl7pPr marL="2900479" algn="l" defTabSz="966828" rtl="0" eaLnBrk="1" latinLnBrk="0" hangingPunct="1">
                        <a:defRPr sz="1904" kern="1200">
                          <a:solidFill>
                            <a:schemeClr val="tx1"/>
                          </a:solidFill>
                          <a:latin typeface="Arial" panose="020B0604020202020204"/>
                        </a:defRPr>
                      </a:lvl7pPr>
                      <a:lvl8pPr marL="3383893" algn="l" defTabSz="966828" rtl="0" eaLnBrk="1" latinLnBrk="0" hangingPunct="1">
                        <a:defRPr sz="1904" kern="1200">
                          <a:solidFill>
                            <a:schemeClr val="tx1"/>
                          </a:solidFill>
                          <a:latin typeface="Arial" panose="020B0604020202020204"/>
                        </a:defRPr>
                      </a:lvl8pPr>
                      <a:lvl9pPr marL="3867306" algn="l" defTabSz="966828" rtl="0" eaLnBrk="1" latinLnBrk="0" hangingPunct="1">
                        <a:defRPr sz="1904" kern="1200">
                          <a:solidFill>
                            <a:schemeClr val="tx1"/>
                          </a:solidFill>
                          <a:latin typeface="Arial" panose="020B0604020202020204"/>
                        </a:defRPr>
                      </a:lvl9pPr>
                    </a:lstStyle>
                    <a:p>
                      <a:pPr marL="0" indent="0">
                        <a:spcBef>
                          <a:spcPts val="1200"/>
                        </a:spcBef>
                        <a:buFont typeface="Arial" panose="020B0604020202020204" pitchFamily="34" charset="0"/>
                        <a:buNone/>
                        <a:tabLst/>
                      </a:pPr>
                      <a:r>
                        <a:rPr lang="en-US" sz="1300" dirty="0">
                          <a:solidFill>
                            <a:schemeClr val="tx1"/>
                          </a:solidFill>
                          <a:latin typeface="+mn-lt"/>
                        </a:rPr>
                        <a:t>Client purchases MAS from IBM</a:t>
                      </a:r>
                    </a:p>
                    <a:p>
                      <a:pPr marL="0" indent="0">
                        <a:spcBef>
                          <a:spcPts val="600"/>
                        </a:spcBef>
                        <a:buFont typeface="Arial" panose="020B0604020202020204" pitchFamily="34" charset="0"/>
                        <a:buNone/>
                        <a:tabLst/>
                      </a:pPr>
                      <a:r>
                        <a:rPr lang="en-US" sz="1300" dirty="0">
                          <a:solidFill>
                            <a:schemeClr val="tx1"/>
                          </a:solidFill>
                          <a:latin typeface="+mn-lt"/>
                        </a:rPr>
                        <a:t>Client provides infrastructure</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lvl1pPr marL="0" algn="l" defTabSz="966828" rtl="0" eaLnBrk="1" latinLnBrk="0" hangingPunct="1">
                        <a:defRPr sz="1904" kern="1200">
                          <a:solidFill>
                            <a:schemeClr val="tx1"/>
                          </a:solidFill>
                          <a:latin typeface="Arial" panose="020B0604020202020204"/>
                        </a:defRPr>
                      </a:lvl1pPr>
                      <a:lvl2pPr marL="483412" algn="l" defTabSz="966828" rtl="0" eaLnBrk="1" latinLnBrk="0" hangingPunct="1">
                        <a:defRPr sz="1904" kern="1200">
                          <a:solidFill>
                            <a:schemeClr val="tx1"/>
                          </a:solidFill>
                          <a:latin typeface="Arial" panose="020B0604020202020204"/>
                        </a:defRPr>
                      </a:lvl2pPr>
                      <a:lvl3pPr marL="966828" algn="l" defTabSz="966828" rtl="0" eaLnBrk="1" latinLnBrk="0" hangingPunct="1">
                        <a:defRPr sz="1904" kern="1200">
                          <a:solidFill>
                            <a:schemeClr val="tx1"/>
                          </a:solidFill>
                          <a:latin typeface="Arial" panose="020B0604020202020204"/>
                        </a:defRPr>
                      </a:lvl3pPr>
                      <a:lvl4pPr marL="1450240" algn="l" defTabSz="966828" rtl="0" eaLnBrk="1" latinLnBrk="0" hangingPunct="1">
                        <a:defRPr sz="1904" kern="1200">
                          <a:solidFill>
                            <a:schemeClr val="tx1"/>
                          </a:solidFill>
                          <a:latin typeface="Arial" panose="020B0604020202020204"/>
                        </a:defRPr>
                      </a:lvl4pPr>
                      <a:lvl5pPr marL="1933653" algn="l" defTabSz="966828" rtl="0" eaLnBrk="1" latinLnBrk="0" hangingPunct="1">
                        <a:defRPr sz="1904" kern="1200">
                          <a:solidFill>
                            <a:schemeClr val="tx1"/>
                          </a:solidFill>
                          <a:latin typeface="Arial" panose="020B0604020202020204"/>
                        </a:defRPr>
                      </a:lvl5pPr>
                      <a:lvl6pPr marL="2417068" algn="l" defTabSz="966828" rtl="0" eaLnBrk="1" latinLnBrk="0" hangingPunct="1">
                        <a:defRPr sz="1904" kern="1200">
                          <a:solidFill>
                            <a:schemeClr val="tx1"/>
                          </a:solidFill>
                          <a:latin typeface="Arial" panose="020B0604020202020204"/>
                        </a:defRPr>
                      </a:lvl6pPr>
                      <a:lvl7pPr marL="2900479" algn="l" defTabSz="966828" rtl="0" eaLnBrk="1" latinLnBrk="0" hangingPunct="1">
                        <a:defRPr sz="1904" kern="1200">
                          <a:solidFill>
                            <a:schemeClr val="tx1"/>
                          </a:solidFill>
                          <a:latin typeface="Arial" panose="020B0604020202020204"/>
                        </a:defRPr>
                      </a:lvl7pPr>
                      <a:lvl8pPr marL="3383893" algn="l" defTabSz="966828" rtl="0" eaLnBrk="1" latinLnBrk="0" hangingPunct="1">
                        <a:defRPr sz="1904" kern="1200">
                          <a:solidFill>
                            <a:schemeClr val="tx1"/>
                          </a:solidFill>
                          <a:latin typeface="Arial" panose="020B0604020202020204"/>
                        </a:defRPr>
                      </a:lvl8pPr>
                      <a:lvl9pPr marL="3867306" algn="l" defTabSz="966828" rtl="0" eaLnBrk="1" latinLnBrk="0" hangingPunct="1">
                        <a:defRPr sz="1904" kern="1200">
                          <a:solidFill>
                            <a:schemeClr val="tx1"/>
                          </a:solidFill>
                          <a:latin typeface="Arial" panose="020B0604020202020204"/>
                        </a:defRPr>
                      </a:lvl9pPr>
                    </a:lstStyle>
                    <a:p>
                      <a:pPr marL="0" indent="0">
                        <a:buFont typeface="Arial" panose="020B0604020202020204" pitchFamily="34" charset="0"/>
                        <a:buNone/>
                      </a:pPr>
                      <a:r>
                        <a:rPr lang="en-US" sz="1300" dirty="0">
                          <a:solidFill>
                            <a:schemeClr val="tx1"/>
                          </a:solidFill>
                          <a:latin typeface="+mn-lt"/>
                        </a:rPr>
                        <a:t>Client provisions, manages, and operates full stack</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lvl1pPr marL="0" algn="l" defTabSz="966828" rtl="0" eaLnBrk="1" latinLnBrk="0" hangingPunct="1">
                        <a:defRPr sz="1904" kern="1200">
                          <a:solidFill>
                            <a:schemeClr val="tx1"/>
                          </a:solidFill>
                          <a:latin typeface="Arial" panose="020B0604020202020204"/>
                        </a:defRPr>
                      </a:lvl1pPr>
                      <a:lvl2pPr marL="483412" algn="l" defTabSz="966828" rtl="0" eaLnBrk="1" latinLnBrk="0" hangingPunct="1">
                        <a:defRPr sz="1904" kern="1200">
                          <a:solidFill>
                            <a:schemeClr val="tx1"/>
                          </a:solidFill>
                          <a:latin typeface="Arial" panose="020B0604020202020204"/>
                        </a:defRPr>
                      </a:lvl2pPr>
                      <a:lvl3pPr marL="966828" algn="l" defTabSz="966828" rtl="0" eaLnBrk="1" latinLnBrk="0" hangingPunct="1">
                        <a:defRPr sz="1904" kern="1200">
                          <a:solidFill>
                            <a:schemeClr val="tx1"/>
                          </a:solidFill>
                          <a:latin typeface="Arial" panose="020B0604020202020204"/>
                        </a:defRPr>
                      </a:lvl3pPr>
                      <a:lvl4pPr marL="1450240" algn="l" defTabSz="966828" rtl="0" eaLnBrk="1" latinLnBrk="0" hangingPunct="1">
                        <a:defRPr sz="1904" kern="1200">
                          <a:solidFill>
                            <a:schemeClr val="tx1"/>
                          </a:solidFill>
                          <a:latin typeface="Arial" panose="020B0604020202020204"/>
                        </a:defRPr>
                      </a:lvl4pPr>
                      <a:lvl5pPr marL="1933653" algn="l" defTabSz="966828" rtl="0" eaLnBrk="1" latinLnBrk="0" hangingPunct="1">
                        <a:defRPr sz="1904" kern="1200">
                          <a:solidFill>
                            <a:schemeClr val="tx1"/>
                          </a:solidFill>
                          <a:latin typeface="Arial" panose="020B0604020202020204"/>
                        </a:defRPr>
                      </a:lvl5pPr>
                      <a:lvl6pPr marL="2417068" algn="l" defTabSz="966828" rtl="0" eaLnBrk="1" latinLnBrk="0" hangingPunct="1">
                        <a:defRPr sz="1904" kern="1200">
                          <a:solidFill>
                            <a:schemeClr val="tx1"/>
                          </a:solidFill>
                          <a:latin typeface="Arial" panose="020B0604020202020204"/>
                        </a:defRPr>
                      </a:lvl6pPr>
                      <a:lvl7pPr marL="2900479" algn="l" defTabSz="966828" rtl="0" eaLnBrk="1" latinLnBrk="0" hangingPunct="1">
                        <a:defRPr sz="1904" kern="1200">
                          <a:solidFill>
                            <a:schemeClr val="tx1"/>
                          </a:solidFill>
                          <a:latin typeface="Arial" panose="020B0604020202020204"/>
                        </a:defRPr>
                      </a:lvl7pPr>
                      <a:lvl8pPr marL="3383893" algn="l" defTabSz="966828" rtl="0" eaLnBrk="1" latinLnBrk="0" hangingPunct="1">
                        <a:defRPr sz="1904" kern="1200">
                          <a:solidFill>
                            <a:schemeClr val="tx1"/>
                          </a:solidFill>
                          <a:latin typeface="Arial" panose="020B0604020202020204"/>
                        </a:defRPr>
                      </a:lvl8pPr>
                      <a:lvl9pPr marL="3867306" algn="l" defTabSz="966828" rtl="0" eaLnBrk="1" latinLnBrk="0" hangingPunct="1">
                        <a:defRPr sz="1904" kern="1200">
                          <a:solidFill>
                            <a:schemeClr val="tx1"/>
                          </a:solidFill>
                          <a:latin typeface="Arial" panose="020B0604020202020204"/>
                        </a:defRPr>
                      </a:lvl9pPr>
                    </a:lstStyle>
                    <a:p>
                      <a:pPr marL="112713" indent="-112713">
                        <a:buFont typeface="Arial" panose="020B0604020202020204" pitchFamily="34" charset="0"/>
                        <a:buChar char="•"/>
                      </a:pPr>
                      <a:r>
                        <a:rPr lang="en-US" sz="1300" dirty="0">
                          <a:solidFill>
                            <a:schemeClr val="tx1"/>
                          </a:solidFill>
                          <a:latin typeface="+mn-lt"/>
                        </a:rPr>
                        <a:t>Maximum operational flexibility</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2246623177"/>
                  </a:ext>
                </a:extLst>
              </a:tr>
              <a:tr h="833120">
                <a:tc rowSpan="2">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r>
                        <a:rPr lang="en-US" sz="1900" b="1" dirty="0">
                          <a:solidFill>
                            <a:schemeClr val="accent6">
                              <a:lumMod val="50000"/>
                            </a:schemeClr>
                          </a:solidFill>
                          <a:latin typeface="+mn-lt"/>
                        </a:rPr>
                        <a:t>Hyperscalers</a:t>
                      </a:r>
                    </a:p>
                    <a:p>
                      <a:r>
                        <a:rPr lang="en-US" sz="1300" dirty="0">
                          <a:solidFill>
                            <a:schemeClr val="tx1"/>
                          </a:solidFill>
                          <a:latin typeface="+mn-lt"/>
                        </a:rPr>
                        <a:t>Customer Managed</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pPr marL="0" indent="0">
                        <a:spcBef>
                          <a:spcPts val="1200"/>
                        </a:spcBef>
                        <a:buFont typeface="Arial" panose="020B0604020202020204" pitchFamily="34" charset="0"/>
                        <a:buNone/>
                        <a:tabLst/>
                      </a:pPr>
                      <a:r>
                        <a:rPr lang="en-US" sz="1300" b="1" dirty="0">
                          <a:solidFill>
                            <a:schemeClr val="tx1"/>
                          </a:solidFill>
                          <a:latin typeface="+mn-lt"/>
                        </a:rPr>
                        <a:t>BYOL</a:t>
                      </a:r>
                    </a:p>
                    <a:p>
                      <a:pPr marL="0" indent="0">
                        <a:spcBef>
                          <a:spcPts val="600"/>
                        </a:spcBef>
                        <a:buFont typeface="Arial" panose="020B0604020202020204" pitchFamily="34" charset="0"/>
                        <a:buNone/>
                        <a:tabLst/>
                      </a:pPr>
                      <a:r>
                        <a:rPr lang="en-US" sz="1300" dirty="0">
                          <a:solidFill>
                            <a:schemeClr val="tx1"/>
                          </a:solidFill>
                          <a:latin typeface="+mn-lt"/>
                        </a:rPr>
                        <a:t>Client purchases software from IBM and infrastructure from </a:t>
                      </a:r>
                      <a:r>
                        <a:rPr lang="en-US" sz="1300" dirty="0" err="1">
                          <a:solidFill>
                            <a:schemeClr val="tx1"/>
                          </a:solidFill>
                          <a:latin typeface="+mn-lt"/>
                        </a:rPr>
                        <a:t>hyperscalers</a:t>
                      </a:r>
                      <a:endParaRPr lang="en-US" sz="1300" dirty="0">
                        <a:solidFill>
                          <a:schemeClr val="tx1"/>
                        </a:solidFill>
                        <a:latin typeface="+mn-lt"/>
                      </a:endParaRP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rowSpan="2">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pPr marL="0" marR="0" lvl="0" indent="0" algn="l" defTabSz="1097280" rtl="0" eaLnBrk="1" fontAlgn="auto" latinLnBrk="0" hangingPunct="1">
                        <a:lnSpc>
                          <a:spcPct val="100000"/>
                        </a:lnSpc>
                        <a:spcBef>
                          <a:spcPts val="1200"/>
                        </a:spcBef>
                        <a:spcAft>
                          <a:spcPts val="0"/>
                        </a:spcAft>
                        <a:buClrTx/>
                        <a:buSzTx/>
                        <a:buFont typeface="Arial" panose="020B0604020202020204" pitchFamily="34" charset="0"/>
                        <a:buNone/>
                        <a:tabLst/>
                        <a:defRPr/>
                      </a:pPr>
                      <a:r>
                        <a:rPr lang="en-US" sz="1300" kern="1200" dirty="0">
                          <a:solidFill>
                            <a:schemeClr val="tx1"/>
                          </a:solidFill>
                          <a:latin typeface="+mn-lt"/>
                          <a:ea typeface="+mn-ea"/>
                          <a:cs typeface="+mn-cs"/>
                        </a:rPr>
                        <a:t>Client runs IBM-provided automation scripts to deploy MAS on </a:t>
                      </a:r>
                      <a:r>
                        <a:rPr lang="en-US" sz="1300" kern="1200" dirty="0" err="1">
                          <a:solidFill>
                            <a:schemeClr val="tx1"/>
                          </a:solidFill>
                          <a:latin typeface="+mn-lt"/>
                          <a:ea typeface="+mn-ea"/>
                          <a:cs typeface="+mn-cs"/>
                        </a:rPr>
                        <a:t>hyperscalers</a:t>
                      </a:r>
                      <a:r>
                        <a:rPr lang="en-US" sz="1300" kern="1200" dirty="0">
                          <a:solidFill>
                            <a:schemeClr val="tx1"/>
                          </a:solidFill>
                          <a:latin typeface="+mn-lt"/>
                          <a:ea typeface="+mn-ea"/>
                          <a:cs typeface="+mn-cs"/>
                        </a:rPr>
                        <a:t>’ cloud</a:t>
                      </a:r>
                    </a:p>
                    <a:p>
                      <a:pPr marL="0" marR="0" lvl="0" indent="0" algn="l" defTabSz="1097280" rtl="0" eaLnBrk="1" fontAlgn="auto" latinLnBrk="0" hangingPunct="1">
                        <a:lnSpc>
                          <a:spcPct val="100000"/>
                        </a:lnSpc>
                        <a:spcBef>
                          <a:spcPts val="1200"/>
                        </a:spcBef>
                        <a:spcAft>
                          <a:spcPts val="0"/>
                        </a:spcAft>
                        <a:buClrTx/>
                        <a:buSzTx/>
                        <a:buFont typeface="Arial" panose="020B0604020202020204" pitchFamily="34" charset="0"/>
                        <a:buNone/>
                        <a:tabLst/>
                        <a:defRPr/>
                      </a:pPr>
                      <a:r>
                        <a:rPr lang="en-US" sz="1300" kern="1200" dirty="0">
                          <a:solidFill>
                            <a:schemeClr val="tx1"/>
                          </a:solidFill>
                          <a:latin typeface="+mn-lt"/>
                          <a:ea typeface="+mn-ea"/>
                          <a:cs typeface="+mn-cs"/>
                        </a:rPr>
                        <a:t>Client manages and operates both software and infrastructure</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rowSpan="2">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pPr marL="112713" indent="-112713">
                        <a:spcBef>
                          <a:spcPts val="600"/>
                        </a:spcBef>
                        <a:buFont typeface="Arial" panose="020B0604020202020204" pitchFamily="34" charset="0"/>
                        <a:buChar char="•"/>
                      </a:pPr>
                      <a:r>
                        <a:rPr lang="en-US" sz="1300" dirty="0">
                          <a:solidFill>
                            <a:schemeClr val="tx1"/>
                          </a:solidFill>
                          <a:latin typeface="+mn-lt"/>
                        </a:rPr>
                        <a:t>Simplifies procurement and deployment</a:t>
                      </a:r>
                    </a:p>
                    <a:p>
                      <a:pPr marL="112713" indent="-112713">
                        <a:spcBef>
                          <a:spcPts val="600"/>
                        </a:spcBef>
                        <a:buFont typeface="Arial" panose="020B0604020202020204" pitchFamily="34" charset="0"/>
                        <a:buChar char="•"/>
                      </a:pPr>
                      <a:r>
                        <a:rPr lang="en-US" sz="1300" dirty="0">
                          <a:solidFill>
                            <a:schemeClr val="tx1"/>
                          </a:solidFill>
                          <a:latin typeface="+mn-lt"/>
                        </a:rPr>
                        <a:t>Allows client to select their </a:t>
                      </a:r>
                      <a:r>
                        <a:rPr lang="en-US" sz="1300" dirty="0" err="1">
                          <a:solidFill>
                            <a:schemeClr val="tx1"/>
                          </a:solidFill>
                          <a:latin typeface="+mn-lt"/>
                        </a:rPr>
                        <a:t>hyperscaler</a:t>
                      </a:r>
                      <a:endParaRPr lang="en-US" sz="1300" dirty="0">
                        <a:solidFill>
                          <a:schemeClr val="tx1"/>
                        </a:solidFill>
                        <a:latin typeface="+mn-lt"/>
                      </a:endParaRPr>
                    </a:p>
                    <a:p>
                      <a:pPr marL="112713" indent="-112713">
                        <a:spcBef>
                          <a:spcPts val="600"/>
                        </a:spcBef>
                        <a:buFont typeface="Arial" panose="020B0604020202020204" pitchFamily="34" charset="0"/>
                        <a:buChar char="•"/>
                      </a:pPr>
                      <a:r>
                        <a:rPr lang="en-US" sz="1300" dirty="0">
                          <a:solidFill>
                            <a:schemeClr val="tx1"/>
                          </a:solidFill>
                          <a:latin typeface="+mn-lt"/>
                        </a:rPr>
                        <a:t>Flexibility for clients to manage and operate their environment</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1825962181"/>
                  </a:ext>
                </a:extLst>
              </a:tr>
              <a:tr h="833120">
                <a:tc vMerge="1">
                  <a:txBody>
                    <a:bodyPr/>
                    <a:lstStyle/>
                    <a:p>
                      <a:endParaRPr lang="en-US" sz="1600" dirty="0">
                        <a:solidFill>
                          <a:schemeClr val="tx1"/>
                        </a:solidFill>
                        <a:latin typeface="IBM Plex Sans" panose="020B0503050203000203" pitchFamily="34" charset="0"/>
                      </a:endParaRPr>
                    </a:p>
                  </a:txBody>
                  <a:tcPr>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66828" rtl="0" eaLnBrk="1" latinLnBrk="0" hangingPunct="1">
                        <a:defRPr sz="1904" kern="1200">
                          <a:solidFill>
                            <a:schemeClr val="tx1"/>
                          </a:solidFill>
                          <a:latin typeface="Arial" panose="020B0604020202020204"/>
                        </a:defRPr>
                      </a:lvl1pPr>
                      <a:lvl2pPr marL="483412" algn="l" defTabSz="966828" rtl="0" eaLnBrk="1" latinLnBrk="0" hangingPunct="1">
                        <a:defRPr sz="1904" kern="1200">
                          <a:solidFill>
                            <a:schemeClr val="tx1"/>
                          </a:solidFill>
                          <a:latin typeface="Arial" panose="020B0604020202020204"/>
                        </a:defRPr>
                      </a:lvl2pPr>
                      <a:lvl3pPr marL="966828" algn="l" defTabSz="966828" rtl="0" eaLnBrk="1" latinLnBrk="0" hangingPunct="1">
                        <a:defRPr sz="1904" kern="1200">
                          <a:solidFill>
                            <a:schemeClr val="tx1"/>
                          </a:solidFill>
                          <a:latin typeface="Arial" panose="020B0604020202020204"/>
                        </a:defRPr>
                      </a:lvl3pPr>
                      <a:lvl4pPr marL="1450240" algn="l" defTabSz="966828" rtl="0" eaLnBrk="1" latinLnBrk="0" hangingPunct="1">
                        <a:defRPr sz="1904" kern="1200">
                          <a:solidFill>
                            <a:schemeClr val="tx1"/>
                          </a:solidFill>
                          <a:latin typeface="Arial" panose="020B0604020202020204"/>
                        </a:defRPr>
                      </a:lvl4pPr>
                      <a:lvl5pPr marL="1933653" algn="l" defTabSz="966828" rtl="0" eaLnBrk="1" latinLnBrk="0" hangingPunct="1">
                        <a:defRPr sz="1904" kern="1200">
                          <a:solidFill>
                            <a:schemeClr val="tx1"/>
                          </a:solidFill>
                          <a:latin typeface="Arial" panose="020B0604020202020204"/>
                        </a:defRPr>
                      </a:lvl5pPr>
                      <a:lvl6pPr marL="2417068" algn="l" defTabSz="966828" rtl="0" eaLnBrk="1" latinLnBrk="0" hangingPunct="1">
                        <a:defRPr sz="1904" kern="1200">
                          <a:solidFill>
                            <a:schemeClr val="tx1"/>
                          </a:solidFill>
                          <a:latin typeface="Arial" panose="020B0604020202020204"/>
                        </a:defRPr>
                      </a:lvl6pPr>
                      <a:lvl7pPr marL="2900479" algn="l" defTabSz="966828" rtl="0" eaLnBrk="1" latinLnBrk="0" hangingPunct="1">
                        <a:defRPr sz="1904" kern="1200">
                          <a:solidFill>
                            <a:schemeClr val="tx1"/>
                          </a:solidFill>
                          <a:latin typeface="Arial" panose="020B0604020202020204"/>
                        </a:defRPr>
                      </a:lvl7pPr>
                      <a:lvl8pPr marL="3383893" algn="l" defTabSz="966828" rtl="0" eaLnBrk="1" latinLnBrk="0" hangingPunct="1">
                        <a:defRPr sz="1904" kern="1200">
                          <a:solidFill>
                            <a:schemeClr val="tx1"/>
                          </a:solidFill>
                          <a:latin typeface="Arial" panose="020B0604020202020204"/>
                        </a:defRPr>
                      </a:lvl8pPr>
                      <a:lvl9pPr marL="3867306" algn="l" defTabSz="966828" rtl="0" eaLnBrk="1" latinLnBrk="0" hangingPunct="1">
                        <a:defRPr sz="1904" kern="1200">
                          <a:solidFill>
                            <a:schemeClr val="tx1"/>
                          </a:solidFill>
                          <a:latin typeface="Arial" panose="020B0604020202020204"/>
                        </a:defRPr>
                      </a:lvl9pPr>
                    </a:lstStyle>
                    <a:p>
                      <a:pPr marL="0" indent="0">
                        <a:spcBef>
                          <a:spcPts val="1200"/>
                        </a:spcBef>
                        <a:buFont typeface="Arial" panose="020B0604020202020204" pitchFamily="34" charset="0"/>
                        <a:buNone/>
                        <a:tabLst/>
                      </a:pPr>
                      <a:r>
                        <a:rPr lang="en-US" sz="1300" b="1" dirty="0">
                          <a:solidFill>
                            <a:schemeClr val="tx1"/>
                          </a:solidFill>
                          <a:latin typeface="+mn-lt"/>
                        </a:rPr>
                        <a:t>Paid (Marketplace listing)</a:t>
                      </a:r>
                    </a:p>
                    <a:p>
                      <a:pPr marL="0" indent="0">
                        <a:spcBef>
                          <a:spcPts val="600"/>
                        </a:spcBef>
                        <a:buFont typeface="Arial" panose="020B0604020202020204" pitchFamily="34" charset="0"/>
                        <a:buNone/>
                        <a:tabLst/>
                      </a:pPr>
                      <a:r>
                        <a:rPr lang="en-US" sz="1300" dirty="0">
                          <a:solidFill>
                            <a:schemeClr val="tx1"/>
                          </a:solidFill>
                          <a:latin typeface="+mn-lt"/>
                        </a:rPr>
                        <a:t>Client purchases software and infrastructure from </a:t>
                      </a:r>
                      <a:r>
                        <a:rPr lang="en-US" sz="1300" dirty="0" err="1">
                          <a:solidFill>
                            <a:schemeClr val="tx1"/>
                          </a:solidFill>
                          <a:latin typeface="+mn-lt"/>
                        </a:rPr>
                        <a:t>hyperscalers</a:t>
                      </a:r>
                      <a:endParaRPr lang="en-US" sz="1300" dirty="0">
                        <a:solidFill>
                          <a:schemeClr val="tx1"/>
                        </a:solidFill>
                        <a:latin typeface="+mn-lt"/>
                      </a:endParaRP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vMerge="1">
                  <a:txBody>
                    <a:bodyPr/>
                    <a:lstStyle/>
                    <a:p>
                      <a:pPr marL="0" indent="0">
                        <a:buFont typeface="Arial" panose="020B0604020202020204" pitchFamily="34" charset="0"/>
                        <a:buNone/>
                      </a:pPr>
                      <a:endParaRPr lang="en-US" sz="1600" dirty="0">
                        <a:solidFill>
                          <a:schemeClr val="tx1"/>
                        </a:solidFill>
                        <a:latin typeface="IBM Plex Sans" panose="020B0503050203000203" pitchFamily="34" charset="0"/>
                      </a:endParaRPr>
                    </a:p>
                  </a:txBody>
                  <a:tcPr>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marL="0" indent="0">
                        <a:buFont typeface="Arial" panose="020B0604020202020204" pitchFamily="34" charset="0"/>
                        <a:buNone/>
                      </a:pPr>
                      <a:endParaRPr lang="en-US" sz="1600" dirty="0">
                        <a:solidFill>
                          <a:schemeClr val="tx1"/>
                        </a:solidFill>
                        <a:latin typeface="IBM Plex Sans" panose="020B0503050203000203" pitchFamily="34" charset="0"/>
                      </a:endParaRPr>
                    </a:p>
                  </a:txBody>
                  <a:tcPr>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5103951"/>
                  </a:ext>
                </a:extLst>
              </a:tr>
              <a:tr h="1137920">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r>
                        <a:rPr lang="en-US" sz="1900" b="1" dirty="0">
                          <a:solidFill>
                            <a:schemeClr val="tx2"/>
                          </a:solidFill>
                          <a:latin typeface="+mn-lt"/>
                        </a:rPr>
                        <a:t>SaaS</a:t>
                      </a:r>
                    </a:p>
                    <a:p>
                      <a:r>
                        <a:rPr lang="en-US" sz="1300" dirty="0">
                          <a:solidFill>
                            <a:schemeClr val="tx1"/>
                          </a:solidFill>
                          <a:latin typeface="+mn-lt"/>
                        </a:rPr>
                        <a:t>IBM Managed</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pPr marL="0" indent="0">
                        <a:buFont typeface="Arial" panose="020B0604020202020204" pitchFamily="34" charset="0"/>
                        <a:buNone/>
                        <a:tabLst/>
                      </a:pPr>
                      <a:r>
                        <a:rPr lang="en-US" sz="1300" dirty="0">
                          <a:solidFill>
                            <a:schemeClr val="tx1"/>
                          </a:solidFill>
                          <a:latin typeface="+mn-lt"/>
                        </a:rPr>
                        <a:t>Client purchases single part (includes software, infrastructure, and operations) from </a:t>
                      </a:r>
                      <a:r>
                        <a:rPr lang="en-US" sz="1300" u="none" dirty="0">
                          <a:solidFill>
                            <a:schemeClr val="tx1"/>
                          </a:solidFill>
                          <a:latin typeface="+mn-lt"/>
                        </a:rPr>
                        <a:t>either</a:t>
                      </a:r>
                      <a:r>
                        <a:rPr lang="en-US" sz="1300" dirty="0">
                          <a:solidFill>
                            <a:schemeClr val="tx1"/>
                          </a:solidFill>
                          <a:latin typeface="+mn-lt"/>
                        </a:rPr>
                        <a:t> IBM or AWS Marketplace</a:t>
                      </a:r>
                    </a:p>
                    <a:p>
                      <a:pPr marL="0" indent="0">
                        <a:buFont typeface="Arial" panose="020B0604020202020204" pitchFamily="34" charset="0"/>
                        <a:buNone/>
                        <a:tabLst/>
                      </a:pPr>
                      <a:endParaRPr lang="en-US" sz="1300" dirty="0">
                        <a:solidFill>
                          <a:schemeClr val="tx1"/>
                        </a:solidFill>
                        <a:latin typeface="+mn-lt"/>
                      </a:endParaRP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pPr marL="0" marR="0" lvl="0" indent="0" algn="l" defTabSz="109728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300" kern="1200" dirty="0">
                          <a:solidFill>
                            <a:schemeClr val="tx1"/>
                          </a:solidFill>
                          <a:latin typeface="+mn-lt"/>
                          <a:ea typeface="+mn-ea"/>
                          <a:cs typeface="+mn-cs"/>
                        </a:rPr>
                        <a:t>IBM provisions, manages, and operates client’s MAS environment on AWS Cloud using IBM’s AWS cloud account</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pPr marL="112713" indent="-112713" algn="l" defTabSz="1160194" rtl="0" eaLnBrk="1" latinLnBrk="0" hangingPunct="1">
                        <a:spcBef>
                          <a:spcPts val="600"/>
                        </a:spcBef>
                        <a:buFont typeface="Arial" panose="020B0604020202020204" pitchFamily="34" charset="0"/>
                        <a:buChar char="•"/>
                      </a:pPr>
                      <a:r>
                        <a:rPr lang="en-US" sz="1300" kern="1200" dirty="0">
                          <a:solidFill>
                            <a:schemeClr val="tx1"/>
                          </a:solidFill>
                          <a:latin typeface="+mn-lt"/>
                          <a:ea typeface="+mn-ea"/>
                          <a:cs typeface="+mn-cs"/>
                        </a:rPr>
                        <a:t>Reduced time-to-value</a:t>
                      </a:r>
                    </a:p>
                    <a:p>
                      <a:pPr marL="112713" indent="-112713" algn="l" defTabSz="1160194" rtl="0" eaLnBrk="1" latinLnBrk="0" hangingPunct="1">
                        <a:spcBef>
                          <a:spcPts val="600"/>
                        </a:spcBef>
                        <a:buFont typeface="Arial" panose="020B0604020202020204" pitchFamily="34" charset="0"/>
                        <a:buChar char="•"/>
                      </a:pPr>
                      <a:r>
                        <a:rPr lang="en-US" sz="1300" kern="1200" dirty="0">
                          <a:solidFill>
                            <a:schemeClr val="tx1"/>
                          </a:solidFill>
                          <a:latin typeface="+mn-lt"/>
                          <a:ea typeface="+mn-ea"/>
                          <a:cs typeface="+mn-cs"/>
                        </a:rPr>
                        <a:t>Reduced operational costs</a:t>
                      </a:r>
                    </a:p>
                    <a:p>
                      <a:pPr marL="112713" indent="-112713" algn="l" defTabSz="1160194" rtl="0" eaLnBrk="1" latinLnBrk="0" hangingPunct="1">
                        <a:spcBef>
                          <a:spcPts val="600"/>
                        </a:spcBef>
                        <a:buFont typeface="Arial" panose="020B0604020202020204" pitchFamily="34" charset="0"/>
                        <a:buChar char="•"/>
                      </a:pPr>
                      <a:r>
                        <a:rPr lang="en-US" sz="1300" kern="1200" dirty="0">
                          <a:solidFill>
                            <a:schemeClr val="tx1"/>
                          </a:solidFill>
                          <a:latin typeface="+mn-lt"/>
                          <a:ea typeface="+mn-ea"/>
                          <a:cs typeface="+mn-cs"/>
                        </a:rPr>
                        <a:t>Allows clients to focus on business priorities</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rgbClr val="FFFFCC"/>
                    </a:solidFill>
                  </a:tcPr>
                </a:tc>
                <a:extLst>
                  <a:ext uri="{0D108BD9-81ED-4DB2-BD59-A6C34878D82A}">
                    <a16:rowId xmlns:a16="http://schemas.microsoft.com/office/drawing/2014/main" val="3990019427"/>
                  </a:ext>
                </a:extLst>
              </a:tr>
              <a:tr h="1544320">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r>
                        <a:rPr lang="en-US" sz="1900" b="1" dirty="0">
                          <a:solidFill>
                            <a:srgbClr val="0E6FFF"/>
                          </a:solidFill>
                          <a:latin typeface="+mn-lt"/>
                        </a:rPr>
                        <a:t>Dedicated </a:t>
                      </a:r>
                      <a:r>
                        <a:rPr lang="en-US" sz="1500" b="1" dirty="0">
                          <a:solidFill>
                            <a:srgbClr val="0E6FFF"/>
                          </a:solidFill>
                          <a:latin typeface="+mn-lt"/>
                        </a:rPr>
                        <a:t>(Managed Service)</a:t>
                      </a:r>
                      <a:endParaRPr lang="en-US" sz="1900" b="1" dirty="0">
                        <a:solidFill>
                          <a:srgbClr val="0E6FFF"/>
                        </a:solidFill>
                        <a:latin typeface="+mn-lt"/>
                      </a:endParaRPr>
                    </a:p>
                    <a:p>
                      <a:r>
                        <a:rPr lang="en-US" sz="1300" dirty="0">
                          <a:solidFill>
                            <a:schemeClr val="tx1"/>
                          </a:solidFill>
                          <a:latin typeface="+mn-lt"/>
                        </a:rPr>
                        <a:t>IBM Managed</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pPr marL="0" indent="0">
                        <a:buFont typeface="Arial" panose="020B0604020202020204" pitchFamily="34" charset="0"/>
                        <a:buNone/>
                        <a:tabLst/>
                      </a:pPr>
                      <a:r>
                        <a:rPr lang="en-US" sz="1300" dirty="0">
                          <a:solidFill>
                            <a:schemeClr val="tx1"/>
                          </a:solidFill>
                          <a:latin typeface="+mn-lt"/>
                        </a:rPr>
                        <a:t>Client purchases software and managed service (including infrastructure) from IBM or AWS Marketplace (Private offering)</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pPr marL="0" marR="0" lvl="0" indent="0" algn="l" defTabSz="109728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300" kern="1200" dirty="0">
                          <a:solidFill>
                            <a:schemeClr val="tx1"/>
                          </a:solidFill>
                          <a:latin typeface="+mn-lt"/>
                          <a:ea typeface="+mn-ea"/>
                          <a:cs typeface="+mn-cs"/>
                        </a:rPr>
                        <a:t>IBM provisions, manages, and operates client’s MAS environment on IBM Cloud or AWS in an IBM owned account</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lvl1pPr marL="0" algn="l" defTabSz="1160194" rtl="0" eaLnBrk="1" latinLnBrk="0" hangingPunct="1">
                        <a:defRPr sz="2285" kern="1200">
                          <a:solidFill>
                            <a:schemeClr val="tx1"/>
                          </a:solidFill>
                          <a:latin typeface="Arial" panose="020B0604020202020204"/>
                        </a:defRPr>
                      </a:lvl1pPr>
                      <a:lvl2pPr marL="580094" algn="l" defTabSz="1160194" rtl="0" eaLnBrk="1" latinLnBrk="0" hangingPunct="1">
                        <a:defRPr sz="2285" kern="1200">
                          <a:solidFill>
                            <a:schemeClr val="tx1"/>
                          </a:solidFill>
                          <a:latin typeface="Arial" panose="020B0604020202020204"/>
                        </a:defRPr>
                      </a:lvl2pPr>
                      <a:lvl3pPr marL="1160194" algn="l" defTabSz="1160194" rtl="0" eaLnBrk="1" latinLnBrk="0" hangingPunct="1">
                        <a:defRPr sz="2285" kern="1200">
                          <a:solidFill>
                            <a:schemeClr val="tx1"/>
                          </a:solidFill>
                          <a:latin typeface="Arial" panose="020B0604020202020204"/>
                        </a:defRPr>
                      </a:lvl3pPr>
                      <a:lvl4pPr marL="1740288" algn="l" defTabSz="1160194" rtl="0" eaLnBrk="1" latinLnBrk="0" hangingPunct="1">
                        <a:defRPr sz="2285" kern="1200">
                          <a:solidFill>
                            <a:schemeClr val="tx1"/>
                          </a:solidFill>
                          <a:latin typeface="Arial" panose="020B0604020202020204"/>
                        </a:defRPr>
                      </a:lvl4pPr>
                      <a:lvl5pPr marL="2320384" algn="l" defTabSz="1160194" rtl="0" eaLnBrk="1" latinLnBrk="0" hangingPunct="1">
                        <a:defRPr sz="2285" kern="1200">
                          <a:solidFill>
                            <a:schemeClr val="tx1"/>
                          </a:solidFill>
                          <a:latin typeface="Arial" panose="020B0604020202020204"/>
                        </a:defRPr>
                      </a:lvl5pPr>
                      <a:lvl6pPr marL="2900482" algn="l" defTabSz="1160194" rtl="0" eaLnBrk="1" latinLnBrk="0" hangingPunct="1">
                        <a:defRPr sz="2285" kern="1200">
                          <a:solidFill>
                            <a:schemeClr val="tx1"/>
                          </a:solidFill>
                          <a:latin typeface="Arial" panose="020B0604020202020204"/>
                        </a:defRPr>
                      </a:lvl6pPr>
                      <a:lvl7pPr marL="3480575" algn="l" defTabSz="1160194" rtl="0" eaLnBrk="1" latinLnBrk="0" hangingPunct="1">
                        <a:defRPr sz="2285" kern="1200">
                          <a:solidFill>
                            <a:schemeClr val="tx1"/>
                          </a:solidFill>
                          <a:latin typeface="Arial" panose="020B0604020202020204"/>
                        </a:defRPr>
                      </a:lvl7pPr>
                      <a:lvl8pPr marL="4060672" algn="l" defTabSz="1160194" rtl="0" eaLnBrk="1" latinLnBrk="0" hangingPunct="1">
                        <a:defRPr sz="2285" kern="1200">
                          <a:solidFill>
                            <a:schemeClr val="tx1"/>
                          </a:solidFill>
                          <a:latin typeface="Arial" panose="020B0604020202020204"/>
                        </a:defRPr>
                      </a:lvl8pPr>
                      <a:lvl9pPr marL="4640767" algn="l" defTabSz="1160194" rtl="0" eaLnBrk="1" latinLnBrk="0" hangingPunct="1">
                        <a:defRPr sz="2285" kern="1200">
                          <a:solidFill>
                            <a:schemeClr val="tx1"/>
                          </a:solidFill>
                          <a:latin typeface="Arial" panose="020B0604020202020204"/>
                        </a:defRPr>
                      </a:lvl9pPr>
                    </a:lstStyle>
                    <a:p>
                      <a:pPr marL="112713" indent="-112713" algn="l" defTabSz="1160194" rtl="0" eaLnBrk="1" latinLnBrk="0" hangingPunct="1">
                        <a:spcBef>
                          <a:spcPts val="600"/>
                        </a:spcBef>
                        <a:buFont typeface="Arial" panose="020B0604020202020204" pitchFamily="34" charset="0"/>
                        <a:buChar char="•"/>
                      </a:pPr>
                      <a:r>
                        <a:rPr lang="en-US" sz="1300" kern="1200" dirty="0">
                          <a:solidFill>
                            <a:schemeClr val="tx1"/>
                          </a:solidFill>
                          <a:latin typeface="+mn-lt"/>
                          <a:ea typeface="+mn-ea"/>
                          <a:cs typeface="+mn-cs"/>
                        </a:rPr>
                        <a:t>Simplifies deployment and operations</a:t>
                      </a:r>
                    </a:p>
                    <a:p>
                      <a:pPr marL="112713" indent="-112713" algn="l" defTabSz="1160194" rtl="0" eaLnBrk="1" latinLnBrk="0" hangingPunct="1">
                        <a:spcBef>
                          <a:spcPts val="600"/>
                        </a:spcBef>
                        <a:buFont typeface="Arial" panose="020B0604020202020204" pitchFamily="34" charset="0"/>
                        <a:buChar char="•"/>
                      </a:pPr>
                      <a:r>
                        <a:rPr lang="en-US" sz="1300" kern="1200" dirty="0">
                          <a:solidFill>
                            <a:schemeClr val="tx1"/>
                          </a:solidFill>
                          <a:latin typeface="+mn-lt"/>
                          <a:ea typeface="+mn-ea"/>
                          <a:cs typeface="+mn-cs"/>
                        </a:rPr>
                        <a:t>Provides more flexibility, than SaaS, to customize environment</a:t>
                      </a:r>
                    </a:p>
                    <a:p>
                      <a:pPr marL="112713" indent="-112713" algn="l" defTabSz="1160194" rtl="0" eaLnBrk="1" latinLnBrk="0" hangingPunct="1">
                        <a:spcBef>
                          <a:spcPts val="600"/>
                        </a:spcBef>
                        <a:buFont typeface="Arial" panose="020B0604020202020204" pitchFamily="34" charset="0"/>
                        <a:buChar char="•"/>
                      </a:pPr>
                      <a:r>
                        <a:rPr lang="en-US" sz="1300" kern="1200" dirty="0">
                          <a:solidFill>
                            <a:schemeClr val="tx1"/>
                          </a:solidFill>
                          <a:latin typeface="+mn-lt"/>
                          <a:ea typeface="+mn-ea"/>
                          <a:cs typeface="+mn-cs"/>
                        </a:rPr>
                        <a:t>Provides more operational flexibility than SaaS</a:t>
                      </a:r>
                    </a:p>
                  </a:txBody>
                  <a:tcPr marL="121920" marR="121920" marT="60960" marB="60960">
                    <a:lnL w="12700" cap="flat" cmpd="sng" algn="ctr">
                      <a:solidFill>
                        <a:srgbClr val="27828C"/>
                      </a:solidFill>
                      <a:prstDash val="solid"/>
                      <a:round/>
                      <a:headEnd type="none" w="med" len="med"/>
                      <a:tailEnd type="none" w="med" len="med"/>
                    </a:lnL>
                    <a:lnR w="12700" cap="flat" cmpd="sng" algn="ctr">
                      <a:solidFill>
                        <a:srgbClr val="27828C"/>
                      </a:solidFill>
                      <a:prstDash val="solid"/>
                      <a:round/>
                      <a:headEnd type="none" w="med" len="med"/>
                      <a:tailEnd type="none" w="med" len="med"/>
                    </a:lnR>
                    <a:lnT w="12700" cap="flat" cmpd="sng" algn="ctr">
                      <a:solidFill>
                        <a:srgbClr val="27828C"/>
                      </a:solidFill>
                      <a:prstDash val="solid"/>
                      <a:round/>
                      <a:headEnd type="none" w="med" len="med"/>
                      <a:tailEnd type="none" w="med" len="med"/>
                    </a:lnT>
                    <a:lnB w="12700" cap="flat" cmpd="sng" algn="ctr">
                      <a:solidFill>
                        <a:srgbClr val="27828C"/>
                      </a:solidFill>
                      <a:prstDash val="solid"/>
                      <a:round/>
                      <a:headEnd type="none" w="med" len="med"/>
                      <a:tailEnd type="none" w="med" len="med"/>
                    </a:lnB>
                    <a:lnTlToBr w="12700" cmpd="sng">
                      <a:noFill/>
                      <a:prstDash val="solid"/>
                    </a:lnTlToBr>
                    <a:lnBlToTr w="12700" cmpd="sng">
                      <a:noFill/>
                      <a:prstDash val="solid"/>
                    </a:lnBlToTr>
                    <a:solidFill>
                      <a:srgbClr val="FFFFCC"/>
                    </a:solidFill>
                  </a:tcPr>
                </a:tc>
                <a:extLst>
                  <a:ext uri="{0D108BD9-81ED-4DB2-BD59-A6C34878D82A}">
                    <a16:rowId xmlns:a16="http://schemas.microsoft.com/office/drawing/2014/main" val="1959742941"/>
                  </a:ext>
                </a:extLst>
              </a:tr>
            </a:tbl>
          </a:graphicData>
        </a:graphic>
      </p:graphicFrame>
      <p:sp>
        <p:nvSpPr>
          <p:cNvPr id="2" name="Slide Number Placeholder 1">
            <a:extLst>
              <a:ext uri="{FF2B5EF4-FFF2-40B4-BE49-F238E27FC236}">
                <a16:creationId xmlns:a16="http://schemas.microsoft.com/office/drawing/2014/main" id="{D45DB887-54E1-9073-5B86-0B9DA56B5CA6}"/>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11</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grpSp>
        <p:nvGrpSpPr>
          <p:cNvPr id="12" name="Group 11">
            <a:extLst>
              <a:ext uri="{FF2B5EF4-FFF2-40B4-BE49-F238E27FC236}">
                <a16:creationId xmlns:a16="http://schemas.microsoft.com/office/drawing/2014/main" id="{88C29DE0-1191-44CF-6596-726F97230BFA}"/>
              </a:ext>
            </a:extLst>
          </p:cNvPr>
          <p:cNvGrpSpPr/>
          <p:nvPr/>
        </p:nvGrpSpPr>
        <p:grpSpPr>
          <a:xfrm>
            <a:off x="7248124" y="537417"/>
            <a:ext cx="1630758" cy="299295"/>
            <a:chOff x="7248124" y="537417"/>
            <a:chExt cx="1630758" cy="299295"/>
          </a:xfrm>
        </p:grpSpPr>
        <p:sp>
          <p:nvSpPr>
            <p:cNvPr id="10" name="Rectangle 9">
              <a:extLst>
                <a:ext uri="{FF2B5EF4-FFF2-40B4-BE49-F238E27FC236}">
                  <a16:creationId xmlns:a16="http://schemas.microsoft.com/office/drawing/2014/main" id="{461CC4CF-DEDB-E702-2EBC-73CFA691F803}"/>
                </a:ext>
              </a:extLst>
            </p:cNvPr>
            <p:cNvSpPr/>
            <p:nvPr/>
          </p:nvSpPr>
          <p:spPr bwMode="auto">
            <a:xfrm>
              <a:off x="7248124" y="606057"/>
              <a:ext cx="360040" cy="151870"/>
            </a:xfrm>
            <a:prstGeom prst="rect">
              <a:avLst/>
            </a:prstGeom>
            <a:solidFill>
              <a:srgbClr val="E1EEFF"/>
            </a:solidFill>
            <a:ln>
              <a:solidFill>
                <a:schemeClr val="tx1"/>
              </a:solidFill>
            </a:ln>
            <a:effectLst/>
          </p:spPr>
          <p:txBody>
            <a:bodyPr vert="horz" wrap="square" lIns="72000" tIns="72000" rIns="72000" bIns="72000" numCol="1" rtlCol="0" anchor="t"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4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11" name="TextBox 10">
              <a:extLst>
                <a:ext uri="{FF2B5EF4-FFF2-40B4-BE49-F238E27FC236}">
                  <a16:creationId xmlns:a16="http://schemas.microsoft.com/office/drawing/2014/main" id="{E1A08D36-8166-F800-D34F-56E4BB671093}"/>
                </a:ext>
              </a:extLst>
            </p:cNvPr>
            <p:cNvSpPr txBox="1"/>
            <p:nvPr/>
          </p:nvSpPr>
          <p:spPr>
            <a:xfrm>
              <a:off x="7608168" y="537417"/>
              <a:ext cx="1270714" cy="299295"/>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Customer managed</a:t>
              </a:r>
            </a:p>
          </p:txBody>
        </p:sp>
      </p:grpSp>
      <p:grpSp>
        <p:nvGrpSpPr>
          <p:cNvPr id="13" name="Group 12">
            <a:extLst>
              <a:ext uri="{FF2B5EF4-FFF2-40B4-BE49-F238E27FC236}">
                <a16:creationId xmlns:a16="http://schemas.microsoft.com/office/drawing/2014/main" id="{A92D8A83-D82B-39C4-E34C-7DDB3CCF6FEB}"/>
              </a:ext>
            </a:extLst>
          </p:cNvPr>
          <p:cNvGrpSpPr/>
          <p:nvPr/>
        </p:nvGrpSpPr>
        <p:grpSpPr>
          <a:xfrm>
            <a:off x="9379683" y="532344"/>
            <a:ext cx="1308555" cy="299295"/>
            <a:chOff x="7248124" y="537417"/>
            <a:chExt cx="1308555" cy="299295"/>
          </a:xfrm>
        </p:grpSpPr>
        <p:sp>
          <p:nvSpPr>
            <p:cNvPr id="14" name="Rectangle 13">
              <a:extLst>
                <a:ext uri="{FF2B5EF4-FFF2-40B4-BE49-F238E27FC236}">
                  <a16:creationId xmlns:a16="http://schemas.microsoft.com/office/drawing/2014/main" id="{6EBFA34E-A3F6-5297-B8AE-8D5520EAD07E}"/>
                </a:ext>
              </a:extLst>
            </p:cNvPr>
            <p:cNvSpPr/>
            <p:nvPr/>
          </p:nvSpPr>
          <p:spPr bwMode="auto">
            <a:xfrm>
              <a:off x="7248124" y="606057"/>
              <a:ext cx="360040" cy="151870"/>
            </a:xfrm>
            <a:prstGeom prst="rect">
              <a:avLst/>
            </a:prstGeom>
            <a:solidFill>
              <a:srgbClr val="FFFFCC"/>
            </a:solidFill>
            <a:ln>
              <a:solidFill>
                <a:schemeClr val="tx1"/>
              </a:solidFill>
            </a:ln>
            <a:effectLst/>
          </p:spPr>
          <p:txBody>
            <a:bodyPr vert="horz" wrap="square" lIns="72000" tIns="72000" rIns="72000" bIns="72000" numCol="1" rtlCol="0" anchor="t"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4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15" name="TextBox 14">
              <a:extLst>
                <a:ext uri="{FF2B5EF4-FFF2-40B4-BE49-F238E27FC236}">
                  <a16:creationId xmlns:a16="http://schemas.microsoft.com/office/drawing/2014/main" id="{F26ACAD5-A35D-CFD1-DB6F-47DDB8574640}"/>
                </a:ext>
              </a:extLst>
            </p:cNvPr>
            <p:cNvSpPr txBox="1"/>
            <p:nvPr/>
          </p:nvSpPr>
          <p:spPr>
            <a:xfrm>
              <a:off x="7608168" y="537417"/>
              <a:ext cx="948511" cy="299295"/>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IBM managed</a:t>
              </a:r>
            </a:p>
          </p:txBody>
        </p:sp>
      </p:grpSp>
    </p:spTree>
    <p:extLst>
      <p:ext uri="{BB962C8B-B14F-4D97-AF65-F5344CB8AC3E}">
        <p14:creationId xmlns:p14="http://schemas.microsoft.com/office/powerpoint/2010/main" val="3851968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549210"/>
          </a:xfrm>
        </p:spPr>
        <p:txBody>
          <a:bodyPr/>
          <a:lstStyle/>
          <a:p>
            <a:r>
              <a:rPr lang="en-SG" b="1" dirty="0"/>
              <a:t>MAS Solutioning Decision Tree</a:t>
            </a:r>
          </a:p>
        </p:txBody>
      </p:sp>
      <p:sp>
        <p:nvSpPr>
          <p:cNvPr id="32" name="Decision 33">
            <a:extLst>
              <a:ext uri="{FF2B5EF4-FFF2-40B4-BE49-F238E27FC236}">
                <a16:creationId xmlns:a16="http://schemas.microsoft.com/office/drawing/2014/main" id="{55248154-8928-4541-B59E-83F6F1550E56}"/>
              </a:ext>
            </a:extLst>
          </p:cNvPr>
          <p:cNvSpPr/>
          <p:nvPr/>
        </p:nvSpPr>
        <p:spPr bwMode="auto">
          <a:xfrm>
            <a:off x="325413" y="2913887"/>
            <a:ext cx="1848586" cy="936104"/>
          </a:xfrm>
          <a:prstGeom prst="flowChartDecision">
            <a:avLst/>
          </a:prstGeom>
          <a:solidFill>
            <a:schemeClr val="tx1">
              <a:lumMod val="65000"/>
              <a:lumOff val="35000"/>
            </a:schemeClr>
          </a:solidFill>
          <a:ln>
            <a:noFill/>
          </a:ln>
          <a:effectLst/>
        </p:spPr>
        <p:txBody>
          <a:bodyPr vert="horz" wrap="square" lIns="72000" tIns="72000" rIns="72000" bIns="72000" numCol="1" rtlCol="0" anchor="b"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1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Data residency requirement</a:t>
            </a:r>
          </a:p>
        </p:txBody>
      </p:sp>
      <p:sp>
        <p:nvSpPr>
          <p:cNvPr id="34" name="Decision 33">
            <a:extLst>
              <a:ext uri="{FF2B5EF4-FFF2-40B4-BE49-F238E27FC236}">
                <a16:creationId xmlns:a16="http://schemas.microsoft.com/office/drawing/2014/main" id="{A38E9055-1D28-4F10-A33B-EAA489E70081}"/>
              </a:ext>
            </a:extLst>
          </p:cNvPr>
          <p:cNvSpPr/>
          <p:nvPr/>
        </p:nvSpPr>
        <p:spPr bwMode="auto">
          <a:xfrm>
            <a:off x="2884875" y="2874380"/>
            <a:ext cx="1733924" cy="1038606"/>
          </a:xfrm>
          <a:prstGeom prst="flowChartDecision">
            <a:avLst/>
          </a:prstGeom>
          <a:solidFill>
            <a:schemeClr val="tx1">
              <a:lumMod val="65000"/>
              <a:lumOff val="35000"/>
            </a:schemeClr>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1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Client prefers non IBM Cloud or on-prem</a:t>
            </a:r>
          </a:p>
        </p:txBody>
      </p:sp>
      <p:cxnSp>
        <p:nvCxnSpPr>
          <p:cNvPr id="42" name="Straight Arrow Connector 41">
            <a:extLst>
              <a:ext uri="{FF2B5EF4-FFF2-40B4-BE49-F238E27FC236}">
                <a16:creationId xmlns:a16="http://schemas.microsoft.com/office/drawing/2014/main" id="{C3EFABF3-3D27-4E7B-B0E4-7E10B0A0AA9C}"/>
              </a:ext>
            </a:extLst>
          </p:cNvPr>
          <p:cNvCxnSpPr>
            <a:cxnSpLocks/>
            <a:stCxn id="32" idx="3"/>
            <a:endCxn id="34" idx="1"/>
          </p:cNvCxnSpPr>
          <p:nvPr/>
        </p:nvCxnSpPr>
        <p:spPr bwMode="auto">
          <a:xfrm>
            <a:off x="2173999" y="3381939"/>
            <a:ext cx="710876" cy="11744"/>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43" name="TextBox 42">
            <a:extLst>
              <a:ext uri="{FF2B5EF4-FFF2-40B4-BE49-F238E27FC236}">
                <a16:creationId xmlns:a16="http://schemas.microsoft.com/office/drawing/2014/main" id="{345ED662-A10C-47E6-AB16-D7F2A1EF0906}"/>
              </a:ext>
            </a:extLst>
          </p:cNvPr>
          <p:cNvSpPr txBox="1"/>
          <p:nvPr/>
        </p:nvSpPr>
        <p:spPr>
          <a:xfrm>
            <a:off x="2135560" y="3021089"/>
            <a:ext cx="288186" cy="36085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a:t>
            </a:r>
          </a:p>
        </p:txBody>
      </p:sp>
      <p:cxnSp>
        <p:nvCxnSpPr>
          <p:cNvPr id="49" name="Straight Arrow Connector 48">
            <a:extLst>
              <a:ext uri="{FF2B5EF4-FFF2-40B4-BE49-F238E27FC236}">
                <a16:creationId xmlns:a16="http://schemas.microsoft.com/office/drawing/2014/main" id="{E395187E-CA93-4473-9FC3-D3D1AAFEF238}"/>
              </a:ext>
            </a:extLst>
          </p:cNvPr>
          <p:cNvCxnSpPr>
            <a:cxnSpLocks/>
            <a:stCxn id="34" idx="2"/>
            <a:endCxn id="31" idx="0"/>
          </p:cNvCxnSpPr>
          <p:nvPr/>
        </p:nvCxnSpPr>
        <p:spPr bwMode="auto">
          <a:xfrm>
            <a:off x="3751837" y="3912986"/>
            <a:ext cx="10091" cy="515805"/>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51" name="TextBox 50">
            <a:extLst>
              <a:ext uri="{FF2B5EF4-FFF2-40B4-BE49-F238E27FC236}">
                <a16:creationId xmlns:a16="http://schemas.microsoft.com/office/drawing/2014/main" id="{0C7516D6-54A2-49E3-A270-1535827D7E6E}"/>
              </a:ext>
            </a:extLst>
          </p:cNvPr>
          <p:cNvSpPr txBox="1"/>
          <p:nvPr/>
        </p:nvSpPr>
        <p:spPr>
          <a:xfrm>
            <a:off x="3760281" y="3835018"/>
            <a:ext cx="251204" cy="360850"/>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Y</a:t>
            </a:r>
          </a:p>
        </p:txBody>
      </p:sp>
      <p:cxnSp>
        <p:nvCxnSpPr>
          <p:cNvPr id="52" name="Straight Arrow Connector 51">
            <a:extLst>
              <a:ext uri="{FF2B5EF4-FFF2-40B4-BE49-F238E27FC236}">
                <a16:creationId xmlns:a16="http://schemas.microsoft.com/office/drawing/2014/main" id="{97EC0EFB-E283-48EC-909B-177E3DEAE442}"/>
              </a:ext>
            </a:extLst>
          </p:cNvPr>
          <p:cNvCxnSpPr>
            <a:cxnSpLocks/>
            <a:stCxn id="34" idx="3"/>
            <a:endCxn id="67" idx="1"/>
          </p:cNvCxnSpPr>
          <p:nvPr/>
        </p:nvCxnSpPr>
        <p:spPr bwMode="auto">
          <a:xfrm>
            <a:off x="4618799" y="3393683"/>
            <a:ext cx="713273" cy="13380"/>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cxnSp>
        <p:nvCxnSpPr>
          <p:cNvPr id="61" name="Straight Arrow Connector 60">
            <a:extLst>
              <a:ext uri="{FF2B5EF4-FFF2-40B4-BE49-F238E27FC236}">
                <a16:creationId xmlns:a16="http://schemas.microsoft.com/office/drawing/2014/main" id="{3B7311F7-F104-4630-A3BD-B0DDEC48DF14}"/>
              </a:ext>
            </a:extLst>
          </p:cNvPr>
          <p:cNvCxnSpPr>
            <a:cxnSpLocks/>
            <a:stCxn id="71" idx="2"/>
            <a:endCxn id="89" idx="0"/>
          </p:cNvCxnSpPr>
          <p:nvPr/>
        </p:nvCxnSpPr>
        <p:spPr bwMode="auto">
          <a:xfrm flipH="1">
            <a:off x="8569769" y="3933056"/>
            <a:ext cx="1" cy="495734"/>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31" name="Rectangle 30">
            <a:extLst>
              <a:ext uri="{FF2B5EF4-FFF2-40B4-BE49-F238E27FC236}">
                <a16:creationId xmlns:a16="http://schemas.microsoft.com/office/drawing/2014/main" id="{7D8A1F9C-85DF-4FB4-927F-627159C38940}"/>
              </a:ext>
            </a:extLst>
          </p:cNvPr>
          <p:cNvSpPr/>
          <p:nvPr/>
        </p:nvSpPr>
        <p:spPr bwMode="auto">
          <a:xfrm>
            <a:off x="3075900" y="4428791"/>
            <a:ext cx="1372055" cy="487157"/>
          </a:xfrm>
          <a:prstGeom prst="rect">
            <a:avLst/>
          </a:prstGeom>
          <a:solidFill>
            <a:srgbClr val="0E6FFF"/>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Software</a:t>
            </a:r>
            <a:endParaRPr kumimoji="0" lang="en-US" sz="1400" b="1"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8" name="Rounded Rectangle 7">
            <a:extLst>
              <a:ext uri="{FF2B5EF4-FFF2-40B4-BE49-F238E27FC236}">
                <a16:creationId xmlns:a16="http://schemas.microsoft.com/office/drawing/2014/main" id="{76E8DBC2-4B55-0CCF-9556-6A1F2233FAD5}"/>
              </a:ext>
            </a:extLst>
          </p:cNvPr>
          <p:cNvSpPr/>
          <p:nvPr/>
        </p:nvSpPr>
        <p:spPr bwMode="auto">
          <a:xfrm>
            <a:off x="2930643" y="1449085"/>
            <a:ext cx="1406439" cy="601285"/>
          </a:xfrm>
          <a:prstGeom prst="roundRect">
            <a:avLst/>
          </a:prstGeom>
          <a:solidFill>
            <a:schemeClr val="tx1">
              <a:lumMod val="50000"/>
              <a:lumOff val="50000"/>
            </a:schemeClr>
          </a:solidFill>
          <a:ln>
            <a:noFill/>
          </a:ln>
          <a:effectLst/>
        </p:spPr>
        <p:txBody>
          <a:bodyPr vert="horz" wrap="square" lIns="72000" tIns="72000" rIns="72000" bIns="72000" numCol="1" rtlCol="0" anchor="t"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Move Maximo 7.x to MAS 8.x*</a:t>
            </a:r>
          </a:p>
        </p:txBody>
      </p:sp>
      <p:cxnSp>
        <p:nvCxnSpPr>
          <p:cNvPr id="28" name="Straight Arrow Connector 27">
            <a:extLst>
              <a:ext uri="{FF2B5EF4-FFF2-40B4-BE49-F238E27FC236}">
                <a16:creationId xmlns:a16="http://schemas.microsoft.com/office/drawing/2014/main" id="{D547CBB0-B746-284D-C56B-F01A08981403}"/>
              </a:ext>
            </a:extLst>
          </p:cNvPr>
          <p:cNvCxnSpPr>
            <a:cxnSpLocks/>
            <a:stCxn id="3" idx="2"/>
            <a:endCxn id="32" idx="0"/>
          </p:cNvCxnSpPr>
          <p:nvPr/>
        </p:nvCxnSpPr>
        <p:spPr bwMode="auto">
          <a:xfrm>
            <a:off x="1249706" y="2171453"/>
            <a:ext cx="0" cy="742434"/>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64" name="TextBox 63">
            <a:extLst>
              <a:ext uri="{FF2B5EF4-FFF2-40B4-BE49-F238E27FC236}">
                <a16:creationId xmlns:a16="http://schemas.microsoft.com/office/drawing/2014/main" id="{695EADC5-44F6-FB06-B649-1F9C4DCF6546}"/>
              </a:ext>
            </a:extLst>
          </p:cNvPr>
          <p:cNvSpPr txBox="1"/>
          <p:nvPr/>
        </p:nvSpPr>
        <p:spPr>
          <a:xfrm>
            <a:off x="4570624" y="3046213"/>
            <a:ext cx="288186" cy="36085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a:t>
            </a:r>
          </a:p>
        </p:txBody>
      </p:sp>
      <p:sp>
        <p:nvSpPr>
          <p:cNvPr id="67" name="Decision 66">
            <a:extLst>
              <a:ext uri="{FF2B5EF4-FFF2-40B4-BE49-F238E27FC236}">
                <a16:creationId xmlns:a16="http://schemas.microsoft.com/office/drawing/2014/main" id="{69D3C0F7-CB1E-F504-22D7-9E85B7ECDF83}"/>
              </a:ext>
            </a:extLst>
          </p:cNvPr>
          <p:cNvSpPr/>
          <p:nvPr/>
        </p:nvSpPr>
        <p:spPr bwMode="auto">
          <a:xfrm>
            <a:off x="5332072" y="2887760"/>
            <a:ext cx="1733924" cy="1038606"/>
          </a:xfrm>
          <a:prstGeom prst="flowChartDecision">
            <a:avLst/>
          </a:prstGeom>
          <a:solidFill>
            <a:schemeClr val="tx1">
              <a:lumMod val="65000"/>
              <a:lumOff val="35000"/>
            </a:schemeClr>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&gt;99.9% SLA required</a:t>
            </a:r>
          </a:p>
        </p:txBody>
      </p:sp>
      <p:sp>
        <p:nvSpPr>
          <p:cNvPr id="71" name="Decision 70">
            <a:extLst>
              <a:ext uri="{FF2B5EF4-FFF2-40B4-BE49-F238E27FC236}">
                <a16:creationId xmlns:a16="http://schemas.microsoft.com/office/drawing/2014/main" id="{E652A745-5037-7A09-D727-358E401D76F0}"/>
              </a:ext>
            </a:extLst>
          </p:cNvPr>
          <p:cNvSpPr/>
          <p:nvPr/>
        </p:nvSpPr>
        <p:spPr bwMode="auto">
          <a:xfrm>
            <a:off x="7752185" y="2894450"/>
            <a:ext cx="1635169" cy="1038606"/>
          </a:xfrm>
          <a:prstGeom prst="flowChartDecision">
            <a:avLst/>
          </a:prstGeom>
          <a:solidFill>
            <a:schemeClr val="tx1">
              <a:lumMod val="65000"/>
              <a:lumOff val="35000"/>
            </a:schemeClr>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1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Flexibility to customize</a:t>
            </a:r>
          </a:p>
        </p:txBody>
      </p:sp>
      <p:cxnSp>
        <p:nvCxnSpPr>
          <p:cNvPr id="73" name="Straight Arrow Connector 72">
            <a:extLst>
              <a:ext uri="{FF2B5EF4-FFF2-40B4-BE49-F238E27FC236}">
                <a16:creationId xmlns:a16="http://schemas.microsoft.com/office/drawing/2014/main" id="{BFBD3FBF-4D68-9ACD-FE29-9C0E9500DE86}"/>
              </a:ext>
            </a:extLst>
          </p:cNvPr>
          <p:cNvCxnSpPr>
            <a:cxnSpLocks/>
            <a:stCxn id="67" idx="3"/>
          </p:cNvCxnSpPr>
          <p:nvPr/>
        </p:nvCxnSpPr>
        <p:spPr bwMode="auto">
          <a:xfrm>
            <a:off x="7065996" y="3407063"/>
            <a:ext cx="699731" cy="13380"/>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cxnSp>
        <p:nvCxnSpPr>
          <p:cNvPr id="77" name="Straight Arrow Connector 76">
            <a:extLst>
              <a:ext uri="{FF2B5EF4-FFF2-40B4-BE49-F238E27FC236}">
                <a16:creationId xmlns:a16="http://schemas.microsoft.com/office/drawing/2014/main" id="{C05D774F-6014-AB23-B4E7-A14D10129645}"/>
              </a:ext>
            </a:extLst>
          </p:cNvPr>
          <p:cNvCxnSpPr>
            <a:cxnSpLocks/>
            <a:stCxn id="67" idx="2"/>
            <a:endCxn id="31" idx="3"/>
          </p:cNvCxnSpPr>
          <p:nvPr/>
        </p:nvCxnSpPr>
        <p:spPr bwMode="auto">
          <a:xfrm rot="5400000">
            <a:off x="4950493" y="3423829"/>
            <a:ext cx="746004" cy="1751079"/>
          </a:xfrm>
          <a:prstGeom prst="bentConnector2">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cxnSp>
        <p:nvCxnSpPr>
          <p:cNvPr id="80" name="Straight Arrow Connector 76">
            <a:extLst>
              <a:ext uri="{FF2B5EF4-FFF2-40B4-BE49-F238E27FC236}">
                <a16:creationId xmlns:a16="http://schemas.microsoft.com/office/drawing/2014/main" id="{F55A7A0B-749C-D608-7785-1761EE24477D}"/>
              </a:ext>
            </a:extLst>
          </p:cNvPr>
          <p:cNvCxnSpPr>
            <a:cxnSpLocks/>
            <a:stCxn id="32" idx="2"/>
            <a:endCxn id="31" idx="1"/>
          </p:cNvCxnSpPr>
          <p:nvPr/>
        </p:nvCxnSpPr>
        <p:spPr bwMode="auto">
          <a:xfrm rot="16200000" flipH="1">
            <a:off x="1751614" y="3348083"/>
            <a:ext cx="822379" cy="1826194"/>
          </a:xfrm>
          <a:prstGeom prst="bentConnector2">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83" name="Rectangle 82">
            <a:extLst>
              <a:ext uri="{FF2B5EF4-FFF2-40B4-BE49-F238E27FC236}">
                <a16:creationId xmlns:a16="http://schemas.microsoft.com/office/drawing/2014/main" id="{B2C82006-EA24-ED72-9CE4-4D4495C6E72C}"/>
              </a:ext>
            </a:extLst>
          </p:cNvPr>
          <p:cNvSpPr/>
          <p:nvPr/>
        </p:nvSpPr>
        <p:spPr bwMode="auto">
          <a:xfrm>
            <a:off x="10087085" y="3183104"/>
            <a:ext cx="1372055" cy="487157"/>
          </a:xfrm>
          <a:prstGeom prst="rect">
            <a:avLst/>
          </a:prstGeom>
          <a:solidFill>
            <a:srgbClr val="000F5E"/>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SaaS</a:t>
            </a:r>
            <a:endParaRPr kumimoji="0" lang="en-US" sz="1400" b="1"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cxnSp>
        <p:nvCxnSpPr>
          <p:cNvPr id="84" name="Straight Arrow Connector 83">
            <a:extLst>
              <a:ext uri="{FF2B5EF4-FFF2-40B4-BE49-F238E27FC236}">
                <a16:creationId xmlns:a16="http://schemas.microsoft.com/office/drawing/2014/main" id="{0063C926-7C67-7E7D-4DB6-E436F469C2BD}"/>
              </a:ext>
            </a:extLst>
          </p:cNvPr>
          <p:cNvCxnSpPr>
            <a:cxnSpLocks/>
            <a:stCxn id="71" idx="3"/>
            <a:endCxn id="83" idx="1"/>
          </p:cNvCxnSpPr>
          <p:nvPr/>
        </p:nvCxnSpPr>
        <p:spPr bwMode="auto">
          <a:xfrm>
            <a:off x="9387354" y="3413753"/>
            <a:ext cx="699731" cy="12930"/>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87" name="TextBox 86">
            <a:extLst>
              <a:ext uri="{FF2B5EF4-FFF2-40B4-BE49-F238E27FC236}">
                <a16:creationId xmlns:a16="http://schemas.microsoft.com/office/drawing/2014/main" id="{BFCA1878-DAFA-21E9-3589-932779E7160C}"/>
              </a:ext>
            </a:extLst>
          </p:cNvPr>
          <p:cNvSpPr txBox="1"/>
          <p:nvPr/>
        </p:nvSpPr>
        <p:spPr>
          <a:xfrm>
            <a:off x="7022388" y="3053757"/>
            <a:ext cx="288186" cy="36085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a:t>
            </a:r>
          </a:p>
        </p:txBody>
      </p:sp>
      <p:sp>
        <p:nvSpPr>
          <p:cNvPr id="88" name="TextBox 87">
            <a:extLst>
              <a:ext uri="{FF2B5EF4-FFF2-40B4-BE49-F238E27FC236}">
                <a16:creationId xmlns:a16="http://schemas.microsoft.com/office/drawing/2014/main" id="{7775023E-3498-25CA-0E2E-0BC24BD63061}"/>
              </a:ext>
            </a:extLst>
          </p:cNvPr>
          <p:cNvSpPr txBox="1"/>
          <p:nvPr/>
        </p:nvSpPr>
        <p:spPr>
          <a:xfrm>
            <a:off x="9387354" y="3033837"/>
            <a:ext cx="288186" cy="36085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a:t>
            </a:r>
          </a:p>
        </p:txBody>
      </p:sp>
      <p:sp>
        <p:nvSpPr>
          <p:cNvPr id="89" name="Rectangle 88">
            <a:extLst>
              <a:ext uri="{FF2B5EF4-FFF2-40B4-BE49-F238E27FC236}">
                <a16:creationId xmlns:a16="http://schemas.microsoft.com/office/drawing/2014/main" id="{929C4491-E13B-3E89-FBDF-F198A48D7D6B}"/>
              </a:ext>
            </a:extLst>
          </p:cNvPr>
          <p:cNvSpPr/>
          <p:nvPr/>
        </p:nvSpPr>
        <p:spPr bwMode="auto">
          <a:xfrm>
            <a:off x="7883741" y="4428790"/>
            <a:ext cx="1372055" cy="487157"/>
          </a:xfrm>
          <a:prstGeom prst="rect">
            <a:avLst/>
          </a:prstGeom>
          <a:solidFill>
            <a:schemeClr val="tx2">
              <a:lumMod val="75000"/>
              <a:lumOff val="25000"/>
            </a:schemeClr>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SaaS Dedicated</a:t>
            </a:r>
            <a:endParaRPr kumimoji="0" lang="en-US" sz="1400" b="1"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92" name="Rounded Rectangle 91">
            <a:extLst>
              <a:ext uri="{FF2B5EF4-FFF2-40B4-BE49-F238E27FC236}">
                <a16:creationId xmlns:a16="http://schemas.microsoft.com/office/drawing/2014/main" id="{4B8549F6-8CD4-32B6-8E23-4951CBB54467}"/>
              </a:ext>
            </a:extLst>
          </p:cNvPr>
          <p:cNvSpPr/>
          <p:nvPr/>
        </p:nvSpPr>
        <p:spPr bwMode="auto">
          <a:xfrm>
            <a:off x="3058707" y="5275988"/>
            <a:ext cx="1406439" cy="555814"/>
          </a:xfrm>
          <a:prstGeom prst="roundRect">
            <a:avLst/>
          </a:prstGeom>
          <a:solidFill>
            <a:srgbClr val="0E6FFF"/>
          </a:solidFill>
          <a:ln>
            <a:noFill/>
          </a:ln>
          <a:effectLst/>
        </p:spPr>
        <p:txBody>
          <a:bodyPr vert="horz" wrap="square" lIns="72000" tIns="72000" rIns="72000" bIns="72000" numCol="1" rtlCol="0" anchor="t"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Deployment Options</a:t>
            </a:r>
          </a:p>
        </p:txBody>
      </p:sp>
      <p:cxnSp>
        <p:nvCxnSpPr>
          <p:cNvPr id="93" name="Straight Arrow Connector 92">
            <a:extLst>
              <a:ext uri="{FF2B5EF4-FFF2-40B4-BE49-F238E27FC236}">
                <a16:creationId xmlns:a16="http://schemas.microsoft.com/office/drawing/2014/main" id="{B2C010F9-20E1-8A8F-4323-674704CF3392}"/>
              </a:ext>
            </a:extLst>
          </p:cNvPr>
          <p:cNvCxnSpPr>
            <a:cxnSpLocks/>
            <a:stCxn id="31" idx="2"/>
            <a:endCxn id="92" idx="0"/>
          </p:cNvCxnSpPr>
          <p:nvPr/>
        </p:nvCxnSpPr>
        <p:spPr bwMode="auto">
          <a:xfrm flipH="1">
            <a:off x="3761927" y="4915948"/>
            <a:ext cx="1" cy="360040"/>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98" name="Rounded Rectangle 97">
            <a:extLst>
              <a:ext uri="{FF2B5EF4-FFF2-40B4-BE49-F238E27FC236}">
                <a16:creationId xmlns:a16="http://schemas.microsoft.com/office/drawing/2014/main" id="{5B80BEB8-4A37-9C9C-2388-44A262E3B978}"/>
              </a:ext>
            </a:extLst>
          </p:cNvPr>
          <p:cNvSpPr/>
          <p:nvPr/>
        </p:nvSpPr>
        <p:spPr bwMode="auto">
          <a:xfrm>
            <a:off x="4535058" y="6125551"/>
            <a:ext cx="1406439" cy="399793"/>
          </a:xfrm>
          <a:prstGeom prst="roundRect">
            <a:avLst/>
          </a:prstGeom>
          <a:solidFill>
            <a:srgbClr val="0E6FFF"/>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HA multi-region</a:t>
            </a:r>
          </a:p>
        </p:txBody>
      </p:sp>
      <p:cxnSp>
        <p:nvCxnSpPr>
          <p:cNvPr id="99" name="Straight Arrow Connector 76">
            <a:extLst>
              <a:ext uri="{FF2B5EF4-FFF2-40B4-BE49-F238E27FC236}">
                <a16:creationId xmlns:a16="http://schemas.microsoft.com/office/drawing/2014/main" id="{B1D0EB3C-E9B2-49EA-C723-E4888AD2898B}"/>
              </a:ext>
            </a:extLst>
          </p:cNvPr>
          <p:cNvCxnSpPr>
            <a:cxnSpLocks/>
            <a:stCxn id="92" idx="3"/>
            <a:endCxn id="98" idx="0"/>
          </p:cNvCxnSpPr>
          <p:nvPr/>
        </p:nvCxnSpPr>
        <p:spPr bwMode="auto">
          <a:xfrm>
            <a:off x="4465146" y="5553895"/>
            <a:ext cx="773132" cy="571656"/>
          </a:xfrm>
          <a:prstGeom prst="bentConnector2">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103" name="Rounded Rectangle 102">
            <a:extLst>
              <a:ext uri="{FF2B5EF4-FFF2-40B4-BE49-F238E27FC236}">
                <a16:creationId xmlns:a16="http://schemas.microsoft.com/office/drawing/2014/main" id="{4D636405-A5D6-6B74-A40D-29ABBC82BA4D}"/>
              </a:ext>
            </a:extLst>
          </p:cNvPr>
          <p:cNvSpPr/>
          <p:nvPr/>
        </p:nvSpPr>
        <p:spPr bwMode="auto">
          <a:xfrm>
            <a:off x="1531763" y="6123820"/>
            <a:ext cx="1406439" cy="399793"/>
          </a:xfrm>
          <a:prstGeom prst="roundRect">
            <a:avLst/>
          </a:prstGeom>
          <a:solidFill>
            <a:srgbClr val="0E6FFF"/>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HA MZR</a:t>
            </a:r>
          </a:p>
        </p:txBody>
      </p:sp>
      <p:cxnSp>
        <p:nvCxnSpPr>
          <p:cNvPr id="104" name="Straight Arrow Connector 76">
            <a:extLst>
              <a:ext uri="{FF2B5EF4-FFF2-40B4-BE49-F238E27FC236}">
                <a16:creationId xmlns:a16="http://schemas.microsoft.com/office/drawing/2014/main" id="{6ADE526A-BFD1-3332-B60A-FE99F57D4746}"/>
              </a:ext>
            </a:extLst>
          </p:cNvPr>
          <p:cNvCxnSpPr>
            <a:cxnSpLocks/>
            <a:stCxn id="92" idx="1"/>
            <a:endCxn id="103" idx="0"/>
          </p:cNvCxnSpPr>
          <p:nvPr/>
        </p:nvCxnSpPr>
        <p:spPr bwMode="auto">
          <a:xfrm rot="10800000" flipV="1">
            <a:off x="2234983" y="5553894"/>
            <a:ext cx="823724" cy="569925"/>
          </a:xfrm>
          <a:prstGeom prst="bentConnector2">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108" name="TextBox 107">
            <a:extLst>
              <a:ext uri="{FF2B5EF4-FFF2-40B4-BE49-F238E27FC236}">
                <a16:creationId xmlns:a16="http://schemas.microsoft.com/office/drawing/2014/main" id="{5240CA2C-59B9-6FF2-81C3-4160ACA09727}"/>
              </a:ext>
            </a:extLst>
          </p:cNvPr>
          <p:cNvSpPr txBox="1"/>
          <p:nvPr/>
        </p:nvSpPr>
        <p:spPr>
          <a:xfrm>
            <a:off x="6204210" y="3835018"/>
            <a:ext cx="251204" cy="360850"/>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Y</a:t>
            </a:r>
          </a:p>
        </p:txBody>
      </p:sp>
      <p:sp>
        <p:nvSpPr>
          <p:cNvPr id="109" name="TextBox 108">
            <a:extLst>
              <a:ext uri="{FF2B5EF4-FFF2-40B4-BE49-F238E27FC236}">
                <a16:creationId xmlns:a16="http://schemas.microsoft.com/office/drawing/2014/main" id="{AC0A1A76-D2AC-B787-4139-AC2881F50259}"/>
              </a:ext>
            </a:extLst>
          </p:cNvPr>
          <p:cNvSpPr txBox="1"/>
          <p:nvPr/>
        </p:nvSpPr>
        <p:spPr>
          <a:xfrm>
            <a:off x="1273000" y="3830330"/>
            <a:ext cx="251204" cy="360850"/>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Y</a:t>
            </a:r>
          </a:p>
        </p:txBody>
      </p:sp>
      <p:sp>
        <p:nvSpPr>
          <p:cNvPr id="110" name="TextBox 109">
            <a:extLst>
              <a:ext uri="{FF2B5EF4-FFF2-40B4-BE49-F238E27FC236}">
                <a16:creationId xmlns:a16="http://schemas.microsoft.com/office/drawing/2014/main" id="{1A420518-48C9-B639-2B30-48D9B7023AD4}"/>
              </a:ext>
            </a:extLst>
          </p:cNvPr>
          <p:cNvSpPr txBox="1"/>
          <p:nvPr/>
        </p:nvSpPr>
        <p:spPr>
          <a:xfrm>
            <a:off x="8574826" y="3830330"/>
            <a:ext cx="251204" cy="360850"/>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Y</a:t>
            </a:r>
          </a:p>
        </p:txBody>
      </p:sp>
      <p:sp>
        <p:nvSpPr>
          <p:cNvPr id="2" name="Slide Number Placeholder 1">
            <a:extLst>
              <a:ext uri="{FF2B5EF4-FFF2-40B4-BE49-F238E27FC236}">
                <a16:creationId xmlns:a16="http://schemas.microsoft.com/office/drawing/2014/main" id="{5F3747A8-13EF-2156-C18A-0527E7799410}"/>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12</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3" name="Decision 33">
            <a:extLst>
              <a:ext uri="{FF2B5EF4-FFF2-40B4-BE49-F238E27FC236}">
                <a16:creationId xmlns:a16="http://schemas.microsoft.com/office/drawing/2014/main" id="{4F55FB07-FF52-C621-9C37-78D7A67B85EC}"/>
              </a:ext>
            </a:extLst>
          </p:cNvPr>
          <p:cNvSpPr/>
          <p:nvPr/>
        </p:nvSpPr>
        <p:spPr bwMode="auto">
          <a:xfrm>
            <a:off x="325413" y="1328002"/>
            <a:ext cx="1848586" cy="843451"/>
          </a:xfrm>
          <a:prstGeom prst="flowChartDecision">
            <a:avLst/>
          </a:prstGeom>
          <a:solidFill>
            <a:schemeClr val="tx1">
              <a:lumMod val="65000"/>
              <a:lumOff val="35000"/>
            </a:schemeClr>
          </a:solidFill>
          <a:ln>
            <a:noFill/>
          </a:ln>
          <a:effectLst/>
        </p:spPr>
        <p:txBody>
          <a:bodyPr vert="horz" wrap="square" lIns="72000" tIns="72000" rIns="72000" bIns="72000" numCol="1" rtlCol="0" anchor="b"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New MAS 8.x install</a:t>
            </a:r>
          </a:p>
        </p:txBody>
      </p:sp>
      <p:sp>
        <p:nvSpPr>
          <p:cNvPr id="6" name="TextBox 5">
            <a:extLst>
              <a:ext uri="{FF2B5EF4-FFF2-40B4-BE49-F238E27FC236}">
                <a16:creationId xmlns:a16="http://schemas.microsoft.com/office/drawing/2014/main" id="{A68EAB09-A49D-E946-C38B-46D922B5830D}"/>
              </a:ext>
            </a:extLst>
          </p:cNvPr>
          <p:cNvSpPr txBox="1"/>
          <p:nvPr/>
        </p:nvSpPr>
        <p:spPr>
          <a:xfrm>
            <a:off x="1273000" y="2145382"/>
            <a:ext cx="251204" cy="360850"/>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Y</a:t>
            </a:r>
          </a:p>
        </p:txBody>
      </p:sp>
      <p:cxnSp>
        <p:nvCxnSpPr>
          <p:cNvPr id="9" name="Straight Arrow Connector 8">
            <a:extLst>
              <a:ext uri="{FF2B5EF4-FFF2-40B4-BE49-F238E27FC236}">
                <a16:creationId xmlns:a16="http://schemas.microsoft.com/office/drawing/2014/main" id="{837D6C83-01C6-777F-5BBE-746059531CCD}"/>
              </a:ext>
            </a:extLst>
          </p:cNvPr>
          <p:cNvCxnSpPr>
            <a:cxnSpLocks/>
          </p:cNvCxnSpPr>
          <p:nvPr/>
        </p:nvCxnSpPr>
        <p:spPr bwMode="auto">
          <a:xfrm>
            <a:off x="2162803" y="1749727"/>
            <a:ext cx="767840" cy="1"/>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10" name="TextBox 9">
            <a:extLst>
              <a:ext uri="{FF2B5EF4-FFF2-40B4-BE49-F238E27FC236}">
                <a16:creationId xmlns:a16="http://schemas.microsoft.com/office/drawing/2014/main" id="{8B8B642A-B4A5-49AE-BB5C-02CCFBE6CB0C}"/>
              </a:ext>
            </a:extLst>
          </p:cNvPr>
          <p:cNvSpPr txBox="1"/>
          <p:nvPr/>
        </p:nvSpPr>
        <p:spPr>
          <a:xfrm>
            <a:off x="2135560" y="1411966"/>
            <a:ext cx="288186" cy="36085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a:t>
            </a:r>
          </a:p>
        </p:txBody>
      </p:sp>
      <p:sp>
        <p:nvSpPr>
          <p:cNvPr id="13" name="Decision 12">
            <a:extLst>
              <a:ext uri="{FF2B5EF4-FFF2-40B4-BE49-F238E27FC236}">
                <a16:creationId xmlns:a16="http://schemas.microsoft.com/office/drawing/2014/main" id="{6C95EC0B-BA64-A733-A523-3C8F7B540989}"/>
              </a:ext>
            </a:extLst>
          </p:cNvPr>
          <p:cNvSpPr/>
          <p:nvPr/>
        </p:nvSpPr>
        <p:spPr bwMode="auto">
          <a:xfrm>
            <a:off x="7166005" y="1328002"/>
            <a:ext cx="1635169" cy="843451"/>
          </a:xfrm>
          <a:prstGeom prst="flowChartDecision">
            <a:avLst/>
          </a:prstGeom>
          <a:solidFill>
            <a:srgbClr val="7F7F7F"/>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Database migration</a:t>
            </a:r>
          </a:p>
        </p:txBody>
      </p:sp>
      <p:sp>
        <p:nvSpPr>
          <p:cNvPr id="17" name="Rounded Rectangle 16">
            <a:extLst>
              <a:ext uri="{FF2B5EF4-FFF2-40B4-BE49-F238E27FC236}">
                <a16:creationId xmlns:a16="http://schemas.microsoft.com/office/drawing/2014/main" id="{1258D333-42D2-C3AA-04FA-680361FC5972}"/>
              </a:ext>
            </a:extLst>
          </p:cNvPr>
          <p:cNvSpPr/>
          <p:nvPr/>
        </p:nvSpPr>
        <p:spPr bwMode="auto">
          <a:xfrm>
            <a:off x="5051023" y="1449085"/>
            <a:ext cx="1406439" cy="601285"/>
          </a:xfrm>
          <a:prstGeom prst="roundRect">
            <a:avLst/>
          </a:prstGeom>
          <a:solidFill>
            <a:schemeClr val="tx1">
              <a:lumMod val="50000"/>
              <a:lumOff val="50000"/>
            </a:schemeClr>
          </a:solidFill>
          <a:ln>
            <a:noFill/>
          </a:ln>
          <a:effectLst/>
        </p:spPr>
        <p:txBody>
          <a:bodyPr vert="horz" wrap="square" lIns="72000" tIns="72000" rIns="72000" bIns="72000" numCol="1" rtlCol="0" anchor="t"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Number of environments</a:t>
            </a:r>
          </a:p>
        </p:txBody>
      </p:sp>
      <p:cxnSp>
        <p:nvCxnSpPr>
          <p:cNvPr id="18" name="Straight Arrow Connector 17">
            <a:extLst>
              <a:ext uri="{FF2B5EF4-FFF2-40B4-BE49-F238E27FC236}">
                <a16:creationId xmlns:a16="http://schemas.microsoft.com/office/drawing/2014/main" id="{990E9DB3-D5B8-7906-990D-584893C6E92F}"/>
              </a:ext>
            </a:extLst>
          </p:cNvPr>
          <p:cNvCxnSpPr>
            <a:cxnSpLocks/>
          </p:cNvCxnSpPr>
          <p:nvPr/>
        </p:nvCxnSpPr>
        <p:spPr bwMode="auto">
          <a:xfrm>
            <a:off x="4337082" y="1749727"/>
            <a:ext cx="713941" cy="0"/>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cxnSp>
        <p:nvCxnSpPr>
          <p:cNvPr id="22" name="Straight Arrow Connector 21">
            <a:extLst>
              <a:ext uri="{FF2B5EF4-FFF2-40B4-BE49-F238E27FC236}">
                <a16:creationId xmlns:a16="http://schemas.microsoft.com/office/drawing/2014/main" id="{9C3A5503-6C05-D6A3-6256-916B673745DF}"/>
              </a:ext>
            </a:extLst>
          </p:cNvPr>
          <p:cNvCxnSpPr>
            <a:cxnSpLocks/>
          </p:cNvCxnSpPr>
          <p:nvPr/>
        </p:nvCxnSpPr>
        <p:spPr bwMode="auto">
          <a:xfrm>
            <a:off x="6457462" y="1749727"/>
            <a:ext cx="708544" cy="0"/>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26" name="Rectangle 25">
            <a:extLst>
              <a:ext uri="{FF2B5EF4-FFF2-40B4-BE49-F238E27FC236}">
                <a16:creationId xmlns:a16="http://schemas.microsoft.com/office/drawing/2014/main" id="{69233019-B8CF-33DA-A337-8B185D6AEC07}"/>
              </a:ext>
            </a:extLst>
          </p:cNvPr>
          <p:cNvSpPr/>
          <p:nvPr/>
        </p:nvSpPr>
        <p:spPr bwMode="auto">
          <a:xfrm>
            <a:off x="9404465" y="1506149"/>
            <a:ext cx="1372055" cy="487157"/>
          </a:xfrm>
          <a:prstGeom prst="rect">
            <a:avLst/>
          </a:prstGeom>
          <a:solidFill>
            <a:schemeClr val="tx2">
              <a:lumMod val="50000"/>
              <a:lumOff val="50000"/>
            </a:schemeClr>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Migration</a:t>
            </a:r>
            <a:endParaRPr kumimoji="0" lang="en-US" sz="1400" b="1"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cxnSp>
        <p:nvCxnSpPr>
          <p:cNvPr id="27" name="Straight Arrow Connector 26">
            <a:extLst>
              <a:ext uri="{FF2B5EF4-FFF2-40B4-BE49-F238E27FC236}">
                <a16:creationId xmlns:a16="http://schemas.microsoft.com/office/drawing/2014/main" id="{E68395D8-8DC9-8FEC-D24D-A63C0DF21A0D}"/>
              </a:ext>
            </a:extLst>
          </p:cNvPr>
          <p:cNvCxnSpPr>
            <a:cxnSpLocks/>
          </p:cNvCxnSpPr>
          <p:nvPr/>
        </p:nvCxnSpPr>
        <p:spPr bwMode="auto">
          <a:xfrm>
            <a:off x="8700428" y="1747397"/>
            <a:ext cx="704037" cy="27824"/>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29" name="TextBox 28">
            <a:extLst>
              <a:ext uri="{FF2B5EF4-FFF2-40B4-BE49-F238E27FC236}">
                <a16:creationId xmlns:a16="http://schemas.microsoft.com/office/drawing/2014/main" id="{0CDB0A74-FD4B-F5BF-3527-341428FEF107}"/>
              </a:ext>
            </a:extLst>
          </p:cNvPr>
          <p:cNvSpPr txBox="1"/>
          <p:nvPr/>
        </p:nvSpPr>
        <p:spPr>
          <a:xfrm>
            <a:off x="8688288" y="1412776"/>
            <a:ext cx="288186" cy="36085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a:t>
            </a:r>
          </a:p>
        </p:txBody>
      </p:sp>
      <p:sp>
        <p:nvSpPr>
          <p:cNvPr id="33" name="Rounded Rectangle 32">
            <a:extLst>
              <a:ext uri="{FF2B5EF4-FFF2-40B4-BE49-F238E27FC236}">
                <a16:creationId xmlns:a16="http://schemas.microsoft.com/office/drawing/2014/main" id="{1853B52F-E464-5D36-F0A3-28EFDDAA5E59}"/>
              </a:ext>
            </a:extLst>
          </p:cNvPr>
          <p:cNvSpPr/>
          <p:nvPr/>
        </p:nvSpPr>
        <p:spPr bwMode="auto">
          <a:xfrm>
            <a:off x="8544272" y="2297798"/>
            <a:ext cx="1236926" cy="399793"/>
          </a:xfrm>
          <a:prstGeom prst="roundRect">
            <a:avLst/>
          </a:prstGeom>
          <a:solidFill>
            <a:schemeClr val="tx1">
              <a:lumMod val="50000"/>
              <a:lumOff val="50000"/>
            </a:schemeClr>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DB Migration**</a:t>
            </a:r>
          </a:p>
        </p:txBody>
      </p:sp>
      <p:cxnSp>
        <p:nvCxnSpPr>
          <p:cNvPr id="36" name="Straight Arrow Connector 76">
            <a:extLst>
              <a:ext uri="{FF2B5EF4-FFF2-40B4-BE49-F238E27FC236}">
                <a16:creationId xmlns:a16="http://schemas.microsoft.com/office/drawing/2014/main" id="{44C29026-B88C-FDB1-2A54-2B7D9EE1A1AA}"/>
              </a:ext>
            </a:extLst>
          </p:cNvPr>
          <p:cNvCxnSpPr>
            <a:cxnSpLocks/>
            <a:stCxn id="33" idx="3"/>
            <a:endCxn id="26" idx="2"/>
          </p:cNvCxnSpPr>
          <p:nvPr/>
        </p:nvCxnSpPr>
        <p:spPr bwMode="auto">
          <a:xfrm flipV="1">
            <a:off x="9781198" y="1993306"/>
            <a:ext cx="309295" cy="504389"/>
          </a:xfrm>
          <a:prstGeom prst="bentConnector2">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cxnSp>
        <p:nvCxnSpPr>
          <p:cNvPr id="39" name="Straight Arrow Connector 76">
            <a:extLst>
              <a:ext uri="{FF2B5EF4-FFF2-40B4-BE49-F238E27FC236}">
                <a16:creationId xmlns:a16="http://schemas.microsoft.com/office/drawing/2014/main" id="{F895CC3E-08E9-21DF-9CE5-367386A4A1F8}"/>
              </a:ext>
            </a:extLst>
          </p:cNvPr>
          <p:cNvCxnSpPr>
            <a:cxnSpLocks/>
            <a:stCxn id="13" idx="2"/>
            <a:endCxn id="33" idx="1"/>
          </p:cNvCxnSpPr>
          <p:nvPr/>
        </p:nvCxnSpPr>
        <p:spPr bwMode="auto">
          <a:xfrm rot="16200000" flipH="1">
            <a:off x="8100810" y="2054233"/>
            <a:ext cx="326242" cy="560682"/>
          </a:xfrm>
          <a:prstGeom prst="bentConnector2">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46" name="TextBox 45">
            <a:extLst>
              <a:ext uri="{FF2B5EF4-FFF2-40B4-BE49-F238E27FC236}">
                <a16:creationId xmlns:a16="http://schemas.microsoft.com/office/drawing/2014/main" id="{11558CA5-FB75-540F-8349-8B7F7D4A5740}"/>
              </a:ext>
            </a:extLst>
          </p:cNvPr>
          <p:cNvSpPr txBox="1"/>
          <p:nvPr/>
        </p:nvSpPr>
        <p:spPr>
          <a:xfrm>
            <a:off x="7963141" y="2114008"/>
            <a:ext cx="251204" cy="360850"/>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Y</a:t>
            </a:r>
          </a:p>
        </p:txBody>
      </p:sp>
      <p:sp>
        <p:nvSpPr>
          <p:cNvPr id="53" name="Rounded Rectangle 52">
            <a:extLst>
              <a:ext uri="{FF2B5EF4-FFF2-40B4-BE49-F238E27FC236}">
                <a16:creationId xmlns:a16="http://schemas.microsoft.com/office/drawing/2014/main" id="{1754972F-043A-8559-ED49-A13E08CFB159}"/>
              </a:ext>
            </a:extLst>
          </p:cNvPr>
          <p:cNvSpPr/>
          <p:nvPr/>
        </p:nvSpPr>
        <p:spPr bwMode="auto">
          <a:xfrm>
            <a:off x="7866548" y="5283909"/>
            <a:ext cx="1406439" cy="555814"/>
          </a:xfrm>
          <a:prstGeom prst="roundRect">
            <a:avLst/>
          </a:prstGeom>
          <a:solidFill>
            <a:srgbClr val="001FC6"/>
          </a:solidFill>
          <a:ln>
            <a:noFill/>
          </a:ln>
          <a:effectLst/>
        </p:spPr>
        <p:txBody>
          <a:bodyPr vert="horz" wrap="square" lIns="72000" tIns="72000" rIns="72000" bIns="72000" numCol="1" rtlCol="0" anchor="t"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Deployment Options</a:t>
            </a:r>
          </a:p>
        </p:txBody>
      </p:sp>
      <p:cxnSp>
        <p:nvCxnSpPr>
          <p:cNvPr id="55" name="Straight Arrow Connector 76">
            <a:extLst>
              <a:ext uri="{FF2B5EF4-FFF2-40B4-BE49-F238E27FC236}">
                <a16:creationId xmlns:a16="http://schemas.microsoft.com/office/drawing/2014/main" id="{AF7CF30C-D0FB-3F93-36D4-4994C1760A7C}"/>
              </a:ext>
            </a:extLst>
          </p:cNvPr>
          <p:cNvCxnSpPr>
            <a:cxnSpLocks/>
            <a:stCxn id="53" idx="3"/>
            <a:endCxn id="78" idx="0"/>
          </p:cNvCxnSpPr>
          <p:nvPr/>
        </p:nvCxnSpPr>
        <p:spPr bwMode="auto">
          <a:xfrm>
            <a:off x="9272987" y="5561816"/>
            <a:ext cx="834756" cy="563734"/>
          </a:xfrm>
          <a:prstGeom prst="bentConnector2">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56" name="Rounded Rectangle 55">
            <a:extLst>
              <a:ext uri="{FF2B5EF4-FFF2-40B4-BE49-F238E27FC236}">
                <a16:creationId xmlns:a16="http://schemas.microsoft.com/office/drawing/2014/main" id="{9EED2C50-3756-16BB-FE1C-288A1A44C9B7}"/>
              </a:ext>
            </a:extLst>
          </p:cNvPr>
          <p:cNvSpPr/>
          <p:nvPr/>
        </p:nvSpPr>
        <p:spPr bwMode="auto">
          <a:xfrm>
            <a:off x="6455414" y="6117905"/>
            <a:ext cx="1152754" cy="399793"/>
          </a:xfrm>
          <a:prstGeom prst="roundRect">
            <a:avLst/>
          </a:prstGeom>
          <a:solidFill>
            <a:srgbClr val="FC9700"/>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AWS</a:t>
            </a:r>
          </a:p>
        </p:txBody>
      </p:sp>
      <p:cxnSp>
        <p:nvCxnSpPr>
          <p:cNvPr id="57" name="Straight Arrow Connector 76">
            <a:extLst>
              <a:ext uri="{FF2B5EF4-FFF2-40B4-BE49-F238E27FC236}">
                <a16:creationId xmlns:a16="http://schemas.microsoft.com/office/drawing/2014/main" id="{F2961B5E-1411-0401-5508-7F99E9CFD0B9}"/>
              </a:ext>
            </a:extLst>
          </p:cNvPr>
          <p:cNvCxnSpPr>
            <a:cxnSpLocks/>
            <a:stCxn id="53" idx="1"/>
          </p:cNvCxnSpPr>
          <p:nvPr/>
        </p:nvCxnSpPr>
        <p:spPr bwMode="auto">
          <a:xfrm rot="10800000" flipV="1">
            <a:off x="7035266" y="5561816"/>
            <a:ext cx="831282" cy="590416"/>
          </a:xfrm>
          <a:prstGeom prst="bentConnector2">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cxnSp>
        <p:nvCxnSpPr>
          <p:cNvPr id="58" name="Straight Arrow Connector 57">
            <a:extLst>
              <a:ext uri="{FF2B5EF4-FFF2-40B4-BE49-F238E27FC236}">
                <a16:creationId xmlns:a16="http://schemas.microsoft.com/office/drawing/2014/main" id="{CA944364-D5FA-D4AE-1A31-1030BFD14CB4}"/>
              </a:ext>
            </a:extLst>
          </p:cNvPr>
          <p:cNvCxnSpPr>
            <a:cxnSpLocks/>
            <a:stCxn id="89" idx="2"/>
            <a:endCxn id="53" idx="0"/>
          </p:cNvCxnSpPr>
          <p:nvPr/>
        </p:nvCxnSpPr>
        <p:spPr bwMode="auto">
          <a:xfrm flipH="1">
            <a:off x="8569768" y="4915947"/>
            <a:ext cx="1" cy="367962"/>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76" name="Rounded Rectangle 75">
            <a:extLst>
              <a:ext uri="{FF2B5EF4-FFF2-40B4-BE49-F238E27FC236}">
                <a16:creationId xmlns:a16="http://schemas.microsoft.com/office/drawing/2014/main" id="{2E3500BB-068A-421B-4EEC-E3C9D7945CFA}"/>
              </a:ext>
            </a:extLst>
          </p:cNvPr>
          <p:cNvSpPr/>
          <p:nvPr/>
        </p:nvSpPr>
        <p:spPr bwMode="auto">
          <a:xfrm>
            <a:off x="7993390" y="6117904"/>
            <a:ext cx="1152754" cy="399793"/>
          </a:xfrm>
          <a:prstGeom prst="roundRect">
            <a:avLst/>
          </a:prstGeom>
          <a:solidFill>
            <a:srgbClr val="1161FF"/>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IBM Cloud</a:t>
            </a:r>
          </a:p>
        </p:txBody>
      </p:sp>
      <p:sp>
        <p:nvSpPr>
          <p:cNvPr id="78" name="Rounded Rectangle 77">
            <a:extLst>
              <a:ext uri="{FF2B5EF4-FFF2-40B4-BE49-F238E27FC236}">
                <a16:creationId xmlns:a16="http://schemas.microsoft.com/office/drawing/2014/main" id="{D3D8FF09-0358-49DA-3AF9-0F965B46A9BE}"/>
              </a:ext>
            </a:extLst>
          </p:cNvPr>
          <p:cNvSpPr/>
          <p:nvPr/>
        </p:nvSpPr>
        <p:spPr bwMode="auto">
          <a:xfrm>
            <a:off x="9531366" y="6125550"/>
            <a:ext cx="1152754" cy="399793"/>
          </a:xfrm>
          <a:prstGeom prst="roundRect">
            <a:avLst/>
          </a:prstGeom>
          <a:solidFill>
            <a:srgbClr val="0263AD"/>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Azure (TBD)*</a:t>
            </a:r>
          </a:p>
        </p:txBody>
      </p:sp>
      <p:cxnSp>
        <p:nvCxnSpPr>
          <p:cNvPr id="81" name="Straight Arrow Connector 80">
            <a:extLst>
              <a:ext uri="{FF2B5EF4-FFF2-40B4-BE49-F238E27FC236}">
                <a16:creationId xmlns:a16="http://schemas.microsoft.com/office/drawing/2014/main" id="{0843426B-2F8E-CFC6-0112-18EEFF888C37}"/>
              </a:ext>
            </a:extLst>
          </p:cNvPr>
          <p:cNvCxnSpPr>
            <a:cxnSpLocks/>
            <a:stCxn id="53" idx="2"/>
            <a:endCxn id="76" idx="0"/>
          </p:cNvCxnSpPr>
          <p:nvPr/>
        </p:nvCxnSpPr>
        <p:spPr bwMode="auto">
          <a:xfrm flipH="1">
            <a:off x="8569767" y="5839723"/>
            <a:ext cx="1" cy="278181"/>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4" name="Terminator 3">
            <a:extLst>
              <a:ext uri="{FF2B5EF4-FFF2-40B4-BE49-F238E27FC236}">
                <a16:creationId xmlns:a16="http://schemas.microsoft.com/office/drawing/2014/main" id="{1F162A37-99F1-1F12-AB8A-14B0E16C198B}"/>
              </a:ext>
            </a:extLst>
          </p:cNvPr>
          <p:cNvSpPr/>
          <p:nvPr/>
        </p:nvSpPr>
        <p:spPr bwMode="auto">
          <a:xfrm>
            <a:off x="792506" y="835885"/>
            <a:ext cx="914400" cy="301752"/>
          </a:xfrm>
          <a:prstGeom prst="flowChartTerminator">
            <a:avLst/>
          </a:prstGeom>
          <a:solidFill>
            <a:schemeClr val="accent2"/>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Start</a:t>
            </a:r>
          </a:p>
        </p:txBody>
      </p:sp>
      <p:cxnSp>
        <p:nvCxnSpPr>
          <p:cNvPr id="11" name="Straight Arrow Connector 10">
            <a:extLst>
              <a:ext uri="{FF2B5EF4-FFF2-40B4-BE49-F238E27FC236}">
                <a16:creationId xmlns:a16="http://schemas.microsoft.com/office/drawing/2014/main" id="{4BFAA964-D77A-5633-F05C-EC66A1AFA231}"/>
              </a:ext>
            </a:extLst>
          </p:cNvPr>
          <p:cNvCxnSpPr>
            <a:cxnSpLocks/>
          </p:cNvCxnSpPr>
          <p:nvPr/>
        </p:nvCxnSpPr>
        <p:spPr bwMode="auto">
          <a:xfrm>
            <a:off x="1237157" y="1137637"/>
            <a:ext cx="0" cy="190365"/>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550950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p:txBody>
          <a:bodyPr/>
          <a:lstStyle/>
          <a:p>
            <a:r>
              <a:rPr lang="en-SG" b="1" dirty="0"/>
              <a:t>MAS Managed Service v/s Software – An Overview</a:t>
            </a:r>
            <a:br>
              <a:rPr lang="en-SG" b="1" dirty="0"/>
            </a:br>
            <a:endParaRPr lang="en-SG" b="1" dirty="0"/>
          </a:p>
        </p:txBody>
      </p:sp>
      <p:sp>
        <p:nvSpPr>
          <p:cNvPr id="12" name="Rectangle 11">
            <a:extLst>
              <a:ext uri="{FF2B5EF4-FFF2-40B4-BE49-F238E27FC236}">
                <a16:creationId xmlns:a16="http://schemas.microsoft.com/office/drawing/2014/main" id="{6B47A17F-7ECD-40CB-9ED9-B96A9AB76E18}"/>
              </a:ext>
            </a:extLst>
          </p:cNvPr>
          <p:cNvSpPr/>
          <p:nvPr/>
        </p:nvSpPr>
        <p:spPr>
          <a:xfrm>
            <a:off x="408732" y="1501309"/>
            <a:ext cx="5472607" cy="4852531"/>
          </a:xfrm>
          <a:prstGeom prst="rect">
            <a:avLst/>
          </a:prstGeom>
          <a:solidFill>
            <a:srgbClr val="000F5E"/>
          </a:solid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1"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Maximo Application Suite Managed Service</a:t>
            </a: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endParaRPr kumimoji="0" lang="en-US" sz="1400" b="1" i="1"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endParaRP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GB"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An offering supported by IBM's Cloud Delivery Services and Development Operations team</a:t>
            </a:r>
            <a:endParaRPr kumimoji="0" lang="en-US"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endParaRP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Supports BYOL or license subscription can be bundled as part of Managed Services for MAS license subscriptions</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Leverages IBM Cloud Platform Services and offered on a shared infrastructure. Client instances are isolated by namespaces.</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Supports 99.9% SLA Availability for Production Environments</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Available on most of the IBM Cloud MZR data center locations</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Supports site-to-site </a:t>
            </a:r>
            <a:r>
              <a:rPr kumimoji="0" lang="en-US" sz="1200" b="0" i="0" u="none" strike="noStrike" kern="1200" cap="none" spc="0" normalizeH="0" baseline="0" noProof="0" dirty="0" err="1">
                <a:ln>
                  <a:noFill/>
                </a:ln>
                <a:solidFill>
                  <a:prstClr val="white"/>
                </a:solidFill>
                <a:effectLst/>
                <a:uLnTx/>
                <a:uFillTx/>
                <a:latin typeface="IBM Plex Sans" panose="020B0503050000000000" pitchFamily="34" charset="77"/>
                <a:ea typeface="+mn-ea"/>
                <a:cs typeface="Arial"/>
              </a:rPr>
              <a:t>IPSec</a:t>
            </a:r>
            <a:r>
              <a:rPr kumimoji="0" lang="en-US"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 VPN</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Supports only DB2 as the MAS database</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Prior subscription is required and not offered as a “pay as you go” model”</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a:rPr>
              <a:t>SaaS has tighter restrictions around </a:t>
            </a:r>
            <a:r>
              <a:rPr kumimoji="0" lang="en-US" sz="1200" b="0" i="0" u="none" strike="noStrike" kern="1200" cap="none" spc="0" normalizeH="0" baseline="0" noProof="0" dirty="0" err="1">
                <a:ln>
                  <a:noFill/>
                </a:ln>
                <a:solidFill>
                  <a:prstClr val="white"/>
                </a:solidFill>
                <a:effectLst/>
                <a:uLnTx/>
                <a:uFillTx/>
                <a:latin typeface="IBM Plex Sans"/>
                <a:ea typeface="+mn-ea"/>
                <a:cs typeface="Arial"/>
              </a:rPr>
              <a:t>security,database</a:t>
            </a:r>
            <a:r>
              <a:rPr kumimoji="0" lang="en-US" sz="1200" b="0" i="0" u="none" strike="noStrike" kern="1200" cap="none" spc="0" normalizeH="0" baseline="0" noProof="0" dirty="0">
                <a:ln>
                  <a:noFill/>
                </a:ln>
                <a:solidFill>
                  <a:prstClr val="white"/>
                </a:solidFill>
                <a:effectLst/>
                <a:uLnTx/>
                <a:uFillTx/>
                <a:latin typeface="IBM Plex Sans"/>
                <a:ea typeface="+mn-ea"/>
                <a:cs typeface="Arial"/>
              </a:rPr>
              <a:t> access, upgrade schedules</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a:rPr>
              <a:t>SaaS is focused on a standard implementation across the entire offering, allowing for greater automation and easier operation</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a:rPr>
              <a:t>SaaS uses shared AWS services (although each client will have their own instance of the application and database)</a:t>
            </a:r>
          </a:p>
          <a:p>
            <a:pPr marL="0" marR="0" lvl="0" indent="0" algn="l"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1"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endParaRPr>
          </a:p>
        </p:txBody>
      </p:sp>
      <p:sp>
        <p:nvSpPr>
          <p:cNvPr id="13" name="Rectangle 12">
            <a:extLst>
              <a:ext uri="{FF2B5EF4-FFF2-40B4-BE49-F238E27FC236}">
                <a16:creationId xmlns:a16="http://schemas.microsoft.com/office/drawing/2014/main" id="{88A6EDA2-19FD-4EBD-8510-289788C5E19E}"/>
              </a:ext>
            </a:extLst>
          </p:cNvPr>
          <p:cNvSpPr/>
          <p:nvPr/>
        </p:nvSpPr>
        <p:spPr>
          <a:xfrm>
            <a:off x="6005516" y="1501309"/>
            <a:ext cx="5472607" cy="3439859"/>
          </a:xfrm>
          <a:prstGeom prst="rect">
            <a:avLst/>
          </a:prstGeom>
          <a:solidFill>
            <a:srgbClr val="0E6FFF"/>
          </a:solid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1"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IBM Maximo Application Suite (Software)</a:t>
            </a:r>
          </a:p>
          <a:p>
            <a:pPr marL="173736" marR="0" lvl="0" indent="-173736" algn="l"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endParaRPr kumimoji="0" lang="en-US" sz="1400" b="1"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endParaRPr>
          </a:p>
          <a:p>
            <a:pPr marL="173736" marR="0" lvl="0" indent="-173736"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IBM Maximo Application Suite multi-cloud software through Red Hat OpenShift </a:t>
            </a:r>
          </a:p>
          <a:p>
            <a:pPr marL="173736" marR="0" lvl="0" indent="-173736"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Self Managed </a:t>
            </a:r>
          </a:p>
          <a:p>
            <a:pPr marL="173736" marR="0" lvl="0" indent="-173736"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Deploy anywhere and on any cloud including customer’s datacenters</a:t>
            </a:r>
          </a:p>
          <a:p>
            <a:pPr marL="173736" marR="0" lvl="0" indent="-173736"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Supports DB2, Oracle and MS SQL Databases</a:t>
            </a:r>
          </a:p>
          <a:p>
            <a:pPr marL="173736" marR="0" lvl="0" indent="-173736"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white"/>
                </a:solidFill>
                <a:effectLst/>
                <a:uLnTx/>
                <a:uFillTx/>
                <a:latin typeface="IBM Plex Sans" panose="020B0503050000000000" pitchFamily="34" charset="77"/>
                <a:ea typeface="+mn-ea"/>
                <a:cs typeface="Arial"/>
              </a:rPr>
              <a:t>Can be deployed as per client’s Functional and Non-Functional requirements such as Compliance, HA, DR, Availability SLAs, etc.</a:t>
            </a:r>
          </a:p>
        </p:txBody>
      </p:sp>
      <p:sp>
        <p:nvSpPr>
          <p:cNvPr id="14" name="TextBox 13">
            <a:extLst>
              <a:ext uri="{FF2B5EF4-FFF2-40B4-BE49-F238E27FC236}">
                <a16:creationId xmlns:a16="http://schemas.microsoft.com/office/drawing/2014/main" id="{5AAF5364-DB75-4934-9539-DE4C76C456C3}"/>
              </a:ext>
            </a:extLst>
          </p:cNvPr>
          <p:cNvSpPr txBox="1"/>
          <p:nvPr/>
        </p:nvSpPr>
        <p:spPr>
          <a:xfrm>
            <a:off x="407368" y="995350"/>
            <a:ext cx="11096124" cy="480360"/>
          </a:xfrm>
          <a:prstGeom prst="rect">
            <a:avLst/>
          </a:prstGeom>
          <a:solidFill>
            <a:schemeClr val="tx1"/>
          </a:solidFill>
        </p:spPr>
        <p:txBody>
          <a:bodyPr wrap="square" rtlCol="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IBM Plex Sans" panose="020B0503050203000203" pitchFamily="34" charset="77"/>
                <a:ea typeface="+mn-ea"/>
                <a:cs typeface="Arial"/>
              </a:rPr>
              <a:t>IBM Maximo Application Suite </a:t>
            </a:r>
          </a:p>
        </p:txBody>
      </p:sp>
      <p:sp>
        <p:nvSpPr>
          <p:cNvPr id="3" name="Slide Number Placeholder 2">
            <a:extLst>
              <a:ext uri="{FF2B5EF4-FFF2-40B4-BE49-F238E27FC236}">
                <a16:creationId xmlns:a16="http://schemas.microsoft.com/office/drawing/2014/main" id="{93B294A2-A82A-0EFE-4E99-194E4A36C41B}"/>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13</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4" name="TextBox 3">
            <a:extLst>
              <a:ext uri="{FF2B5EF4-FFF2-40B4-BE49-F238E27FC236}">
                <a16:creationId xmlns:a16="http://schemas.microsoft.com/office/drawing/2014/main" id="{0EE6E4A1-5BCA-F100-38DD-3969C90C22CB}"/>
              </a:ext>
            </a:extLst>
          </p:cNvPr>
          <p:cNvSpPr txBox="1"/>
          <p:nvPr/>
        </p:nvSpPr>
        <p:spPr>
          <a:xfrm>
            <a:off x="6005515" y="5554873"/>
            <a:ext cx="5472607" cy="307777"/>
          </a:xfrm>
          <a:prstGeom prst="rect">
            <a:avLst/>
          </a:prstGeom>
          <a:noFill/>
        </p:spPr>
        <p:txBody>
          <a:bodyPr wrap="square">
            <a:spAutoFit/>
          </a:bodyPr>
          <a:lstStyle/>
          <a:p>
            <a:pPr marL="0" marR="0" lvl="0" indent="0" algn="l"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PID 5900-AMG: IBM Maximo Application Suite as a Service</a:t>
            </a:r>
          </a:p>
        </p:txBody>
      </p:sp>
    </p:spTree>
    <p:extLst>
      <p:ext uri="{BB962C8B-B14F-4D97-AF65-F5344CB8AC3E}">
        <p14:creationId xmlns:p14="http://schemas.microsoft.com/office/powerpoint/2010/main" val="35247861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525401"/>
          </a:xfrm>
        </p:spPr>
        <p:txBody>
          <a:bodyPr/>
          <a:lstStyle/>
          <a:p>
            <a:r>
              <a:rPr lang="en-SG" b="1" dirty="0"/>
              <a:t>IBM Managed Offerings : MAS</a:t>
            </a:r>
          </a:p>
        </p:txBody>
      </p:sp>
      <p:sp>
        <p:nvSpPr>
          <p:cNvPr id="2" name="AutoShape 12">
            <a:extLst>
              <a:ext uri="{FF2B5EF4-FFF2-40B4-BE49-F238E27FC236}">
                <a16:creationId xmlns:a16="http://schemas.microsoft.com/office/drawing/2014/main" id="{91BA9106-A5A2-B3B6-BF82-5EA78D49EB4C}"/>
              </a:ext>
            </a:extLst>
          </p:cNvPr>
          <p:cNvSpPr>
            <a:spLocks/>
          </p:cNvSpPr>
          <p:nvPr/>
        </p:nvSpPr>
        <p:spPr bwMode="auto">
          <a:xfrm>
            <a:off x="4045970" y="3375386"/>
            <a:ext cx="216652" cy="2895671"/>
          </a:xfrm>
          <a:prstGeom prst="leftBrace">
            <a:avLst>
              <a:gd name="adj1" fmla="val 45729"/>
              <a:gd name="adj2" fmla="val 50000"/>
            </a:avLst>
          </a:prstGeom>
          <a:noFill/>
          <a:ln w="9360" cap="sq">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354" rtl="0" eaLnBrk="1" fontAlgn="auto" latinLnBrk="0" hangingPunct="1">
              <a:lnSpc>
                <a:spcPct val="100000"/>
              </a:lnSpc>
              <a:spcBef>
                <a:spcPts val="0"/>
              </a:spcBef>
              <a:spcAft>
                <a:spcPts val="0"/>
              </a:spcAft>
              <a:buClr>
                <a:srgbClr val="000000"/>
              </a:buClr>
              <a:buSzPct val="100000"/>
              <a:buFontTx/>
              <a:buNone/>
              <a:tabLst/>
              <a:defRPr/>
            </a:pPr>
            <a:endParaRPr kumimoji="0" lang="en-US" altLang="en-US" sz="2400" b="0" i="0" u="none" strike="noStrike" kern="1200" cap="none" spc="0" normalizeH="0" baseline="0" noProof="0" dirty="0">
              <a:ln>
                <a:noFill/>
              </a:ln>
              <a:solidFill>
                <a:prstClr val="black"/>
              </a:solidFill>
              <a:effectLst/>
              <a:uLnTx/>
              <a:uFillTx/>
              <a:latin typeface="IBM Plex Sans" panose="020B0503050203000203" pitchFamily="34" charset="0"/>
              <a:ea typeface="+mn-ea"/>
              <a:cs typeface="Arial"/>
            </a:endParaRPr>
          </a:p>
        </p:txBody>
      </p:sp>
      <p:sp>
        <p:nvSpPr>
          <p:cNvPr id="6" name="Rectangle 18">
            <a:extLst>
              <a:ext uri="{FF2B5EF4-FFF2-40B4-BE49-F238E27FC236}">
                <a16:creationId xmlns:a16="http://schemas.microsoft.com/office/drawing/2014/main" id="{BC4E76AB-E503-ACD7-41AD-2D057AC2A594}"/>
              </a:ext>
            </a:extLst>
          </p:cNvPr>
          <p:cNvSpPr>
            <a:spLocks noChangeArrowheads="1"/>
          </p:cNvSpPr>
          <p:nvPr/>
        </p:nvSpPr>
        <p:spPr bwMode="auto">
          <a:xfrm>
            <a:off x="2814494" y="4612843"/>
            <a:ext cx="1332013" cy="5254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1pPr>
            <a:lvl2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2pPr>
            <a:lvl3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3pPr>
            <a:lvl4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4pPr>
            <a:lvl5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9pPr>
          </a:lstStyle>
          <a:p>
            <a:pPr marL="0" marR="0" lvl="0" indent="0" algn="ctr" defTabSz="914354" rtl="0" eaLnBrk="1" fontAlgn="auto" latinLnBrk="0" hangingPunct="1">
              <a:lnSpc>
                <a:spcPct val="100000"/>
              </a:lnSpc>
              <a:spcBef>
                <a:spcPts val="0"/>
              </a:spcBef>
              <a:spcAft>
                <a:spcPts val="0"/>
              </a:spcAft>
              <a:buClrTx/>
              <a:buSzPct val="100000"/>
              <a:buFont typeface="Times New Roman" panose="02020603050405020304" pitchFamily="18" charset="0"/>
              <a:buNone/>
              <a:tabLst>
                <a:tab pos="0" algn="l"/>
                <a:tab pos="457178" algn="l"/>
                <a:tab pos="914354" algn="l"/>
                <a:tab pos="1371532" algn="l"/>
                <a:tab pos="1828709" algn="l"/>
                <a:tab pos="2285886" algn="l"/>
                <a:tab pos="2743062" algn="l"/>
                <a:tab pos="3200240" algn="l"/>
                <a:tab pos="3657418" algn="l"/>
                <a:tab pos="4114594" algn="l"/>
                <a:tab pos="4571772" algn="l"/>
                <a:tab pos="5028949" algn="l"/>
                <a:tab pos="5486126" algn="l"/>
                <a:tab pos="5943302" algn="l"/>
                <a:tab pos="6400480" algn="l"/>
                <a:tab pos="6857658" algn="l"/>
                <a:tab pos="7314834" algn="l"/>
                <a:tab pos="7772012" algn="l"/>
                <a:tab pos="8229189" algn="l"/>
                <a:tab pos="8686366" algn="l"/>
                <a:tab pos="9143542" algn="l"/>
              </a:tabLst>
              <a:defRPr/>
            </a:pPr>
            <a:r>
              <a:rPr kumimoji="0" lang="en-US" altLang="en-US" sz="1400" b="1" i="0" u="none" strike="noStrike" kern="1200" cap="none" spc="0" normalizeH="0" baseline="0" noProof="0" dirty="0">
                <a:ln>
                  <a:noFill/>
                </a:ln>
                <a:solidFill>
                  <a:srgbClr val="000000"/>
                </a:solidFill>
                <a:effectLst/>
                <a:uLnTx/>
                <a:uFillTx/>
                <a:latin typeface="IBM Plex Sans" panose="020B0503050203000203" pitchFamily="34" charset="0"/>
                <a:ea typeface="ＭＳ Ｐゴシック" panose="020B0600070205080204" pitchFamily="34" charset="-128"/>
              </a:rPr>
              <a:t>MAS</a:t>
            </a:r>
          </a:p>
          <a:p>
            <a:pPr marL="0" marR="0" lvl="0" indent="0" algn="ctr" defTabSz="914354" rtl="0" eaLnBrk="1" fontAlgn="auto" latinLnBrk="0" hangingPunct="1">
              <a:lnSpc>
                <a:spcPct val="100000"/>
              </a:lnSpc>
              <a:spcBef>
                <a:spcPts val="0"/>
              </a:spcBef>
              <a:spcAft>
                <a:spcPts val="0"/>
              </a:spcAft>
              <a:buClrTx/>
              <a:buSzPct val="100000"/>
              <a:buFont typeface="Times New Roman" panose="02020603050405020304" pitchFamily="18" charset="0"/>
              <a:buNone/>
              <a:tabLst>
                <a:tab pos="0" algn="l"/>
                <a:tab pos="457178" algn="l"/>
                <a:tab pos="914354" algn="l"/>
                <a:tab pos="1371532" algn="l"/>
                <a:tab pos="1828709" algn="l"/>
                <a:tab pos="2285886" algn="l"/>
                <a:tab pos="2743062" algn="l"/>
                <a:tab pos="3200240" algn="l"/>
                <a:tab pos="3657418" algn="l"/>
                <a:tab pos="4114594" algn="l"/>
                <a:tab pos="4571772" algn="l"/>
                <a:tab pos="5028949" algn="l"/>
                <a:tab pos="5486126" algn="l"/>
                <a:tab pos="5943302" algn="l"/>
                <a:tab pos="6400480" algn="l"/>
                <a:tab pos="6857658" algn="l"/>
                <a:tab pos="7314834" algn="l"/>
                <a:tab pos="7772012" algn="l"/>
                <a:tab pos="8229189" algn="l"/>
                <a:tab pos="8686366" algn="l"/>
                <a:tab pos="9143542" algn="l"/>
              </a:tabLst>
              <a:defRPr/>
            </a:pPr>
            <a:r>
              <a:rPr kumimoji="0" lang="en-US" altLang="en-US" sz="1400" b="1" i="0" u="none" strike="noStrike" kern="1200" cap="none" spc="0" normalizeH="0" baseline="0" noProof="0" dirty="0">
                <a:ln>
                  <a:noFill/>
                </a:ln>
                <a:solidFill>
                  <a:srgbClr val="000000"/>
                </a:solidFill>
                <a:effectLst/>
                <a:uLnTx/>
                <a:uFillTx/>
                <a:latin typeface="IBM Plex Sans" panose="020B0503050203000203" pitchFamily="34" charset="0"/>
                <a:ea typeface="ＭＳ Ｐゴシック" panose="020B0600070205080204" pitchFamily="34" charset="-128"/>
              </a:rPr>
              <a:t>Dedicated</a:t>
            </a:r>
          </a:p>
        </p:txBody>
      </p:sp>
      <p:sp>
        <p:nvSpPr>
          <p:cNvPr id="8" name="AutoShape 5">
            <a:extLst>
              <a:ext uri="{FF2B5EF4-FFF2-40B4-BE49-F238E27FC236}">
                <a16:creationId xmlns:a16="http://schemas.microsoft.com/office/drawing/2014/main" id="{D109FEDD-9EE2-4AF2-F4C8-5F2E3CA83952}"/>
              </a:ext>
            </a:extLst>
          </p:cNvPr>
          <p:cNvSpPr>
            <a:spLocks/>
          </p:cNvSpPr>
          <p:nvPr/>
        </p:nvSpPr>
        <p:spPr bwMode="auto">
          <a:xfrm>
            <a:off x="4067698" y="2537572"/>
            <a:ext cx="216652" cy="771713"/>
          </a:xfrm>
          <a:prstGeom prst="leftBrace">
            <a:avLst>
              <a:gd name="adj1" fmla="val 28283"/>
              <a:gd name="adj2" fmla="val 50000"/>
            </a:avLst>
          </a:prstGeom>
          <a:noFill/>
          <a:ln w="9360" cap="sq">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354" rtl="0" eaLnBrk="1" fontAlgn="auto" latinLnBrk="0" hangingPunct="1">
              <a:lnSpc>
                <a:spcPct val="100000"/>
              </a:lnSpc>
              <a:spcBef>
                <a:spcPts val="0"/>
              </a:spcBef>
              <a:spcAft>
                <a:spcPts val="0"/>
              </a:spcAft>
              <a:buClr>
                <a:srgbClr val="000000"/>
              </a:buClr>
              <a:buSzPct val="100000"/>
              <a:buFontTx/>
              <a:buNone/>
              <a:tabLst/>
              <a:defRPr/>
            </a:pPr>
            <a:endParaRPr kumimoji="0" lang="en-US" altLang="en-US" sz="2400" b="0" i="0" u="none" strike="noStrike" kern="1200" cap="none" spc="0" normalizeH="0" baseline="0" noProof="0">
              <a:ln>
                <a:noFill/>
              </a:ln>
              <a:solidFill>
                <a:prstClr val="black"/>
              </a:solidFill>
              <a:effectLst/>
              <a:uLnTx/>
              <a:uFillTx/>
              <a:latin typeface="IBM Plex Sans" panose="020B0503050203000203" pitchFamily="34" charset="0"/>
              <a:ea typeface="+mn-ea"/>
              <a:cs typeface="Arial"/>
            </a:endParaRPr>
          </a:p>
        </p:txBody>
      </p:sp>
      <p:pic>
        <p:nvPicPr>
          <p:cNvPr id="9" name="Picture 8">
            <a:extLst>
              <a:ext uri="{FF2B5EF4-FFF2-40B4-BE49-F238E27FC236}">
                <a16:creationId xmlns:a16="http://schemas.microsoft.com/office/drawing/2014/main" id="{3EFB1F0C-BB7A-3684-4872-BC37E8FAF24A}"/>
              </a:ext>
            </a:extLst>
          </p:cNvPr>
          <p:cNvPicPr>
            <a:picLocks noChangeAspect="1"/>
          </p:cNvPicPr>
          <p:nvPr/>
        </p:nvPicPr>
        <p:blipFill>
          <a:blip r:embed="rId2"/>
          <a:stretch>
            <a:fillRect/>
          </a:stretch>
        </p:blipFill>
        <p:spPr>
          <a:xfrm>
            <a:off x="4491335" y="1279196"/>
            <a:ext cx="2999329" cy="5058971"/>
          </a:xfrm>
          <a:prstGeom prst="rect">
            <a:avLst/>
          </a:prstGeom>
        </p:spPr>
      </p:pic>
      <p:sp>
        <p:nvSpPr>
          <p:cNvPr id="10" name="Rectangle 2">
            <a:extLst>
              <a:ext uri="{FF2B5EF4-FFF2-40B4-BE49-F238E27FC236}">
                <a16:creationId xmlns:a16="http://schemas.microsoft.com/office/drawing/2014/main" id="{6C99DFA6-A362-7522-3E08-4650DC514666}"/>
              </a:ext>
            </a:extLst>
          </p:cNvPr>
          <p:cNvSpPr>
            <a:spLocks noChangeArrowheads="1"/>
          </p:cNvSpPr>
          <p:nvPr/>
        </p:nvSpPr>
        <p:spPr bwMode="auto">
          <a:xfrm>
            <a:off x="2724872" y="2691505"/>
            <a:ext cx="1332012" cy="5254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1pPr>
            <a:lvl2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2pPr>
            <a:lvl3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3pPr>
            <a:lvl4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4pPr>
            <a:lvl5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9pPr>
          </a:lstStyle>
          <a:p>
            <a:pPr marL="0" marR="0" lvl="0" indent="0" algn="ctr" defTabSz="914354" rtl="0" eaLnBrk="1" fontAlgn="auto" latinLnBrk="0" hangingPunct="1">
              <a:lnSpc>
                <a:spcPct val="100000"/>
              </a:lnSpc>
              <a:spcBef>
                <a:spcPts val="0"/>
              </a:spcBef>
              <a:spcAft>
                <a:spcPts val="0"/>
              </a:spcAft>
              <a:buClrTx/>
              <a:buSzPct val="100000"/>
              <a:buFont typeface="Times New Roman" panose="02020603050405020304" pitchFamily="18" charset="0"/>
              <a:buNone/>
              <a:tabLst>
                <a:tab pos="0" algn="l"/>
                <a:tab pos="457178" algn="l"/>
                <a:tab pos="914354" algn="l"/>
                <a:tab pos="1371532" algn="l"/>
                <a:tab pos="1828709" algn="l"/>
                <a:tab pos="2285886" algn="l"/>
                <a:tab pos="2743062" algn="l"/>
                <a:tab pos="3200240" algn="l"/>
                <a:tab pos="3657418" algn="l"/>
                <a:tab pos="4114594" algn="l"/>
                <a:tab pos="4571772" algn="l"/>
                <a:tab pos="5028949" algn="l"/>
                <a:tab pos="5486126" algn="l"/>
                <a:tab pos="5943302" algn="l"/>
                <a:tab pos="6400480" algn="l"/>
                <a:tab pos="6857658" algn="l"/>
                <a:tab pos="7314834" algn="l"/>
                <a:tab pos="7772012" algn="l"/>
                <a:tab pos="8229189" algn="l"/>
                <a:tab pos="8686366" algn="l"/>
                <a:tab pos="9143542" algn="l"/>
              </a:tabLst>
              <a:defRPr/>
            </a:pPr>
            <a:r>
              <a:rPr kumimoji="0" lang="en-US" altLang="en-US" sz="1400" b="0" i="0" u="none" strike="noStrike" kern="1200" cap="none" spc="0" normalizeH="0" baseline="0" noProof="0" dirty="0">
                <a:ln>
                  <a:noFill/>
                </a:ln>
                <a:solidFill>
                  <a:srgbClr val="000000"/>
                </a:solidFill>
                <a:effectLst/>
                <a:uLnTx/>
                <a:uFillTx/>
                <a:latin typeface="IBM Plex Sans" panose="020B0503050203000203" pitchFamily="34" charset="0"/>
                <a:ea typeface="ＭＳ Ｐゴシック" panose="020B0600070205080204" pitchFamily="34" charset="-128"/>
              </a:rPr>
              <a:t>License or subscription</a:t>
            </a:r>
          </a:p>
        </p:txBody>
      </p:sp>
      <p:sp>
        <p:nvSpPr>
          <p:cNvPr id="11" name="AutoShape 5">
            <a:extLst>
              <a:ext uri="{FF2B5EF4-FFF2-40B4-BE49-F238E27FC236}">
                <a16:creationId xmlns:a16="http://schemas.microsoft.com/office/drawing/2014/main" id="{DCEB180F-2DEC-F00D-DE4C-AC15E2A87FD1}"/>
              </a:ext>
            </a:extLst>
          </p:cNvPr>
          <p:cNvSpPr>
            <a:spLocks/>
          </p:cNvSpPr>
          <p:nvPr/>
        </p:nvSpPr>
        <p:spPr bwMode="auto">
          <a:xfrm rot="10800000">
            <a:off x="8648649" y="5581538"/>
            <a:ext cx="216652" cy="689517"/>
          </a:xfrm>
          <a:prstGeom prst="leftBrace">
            <a:avLst>
              <a:gd name="adj1" fmla="val 28283"/>
              <a:gd name="adj2" fmla="val 50000"/>
            </a:avLst>
          </a:prstGeom>
          <a:noFill/>
          <a:ln w="9360" cap="sq">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354" rtl="0" eaLnBrk="1" fontAlgn="auto" latinLnBrk="0" hangingPunct="1">
              <a:lnSpc>
                <a:spcPct val="100000"/>
              </a:lnSpc>
              <a:spcBef>
                <a:spcPts val="0"/>
              </a:spcBef>
              <a:spcAft>
                <a:spcPts val="0"/>
              </a:spcAft>
              <a:buClr>
                <a:srgbClr val="000000"/>
              </a:buClr>
              <a:buSzPct val="100000"/>
              <a:buFontTx/>
              <a:buNone/>
              <a:tabLst/>
              <a:defRPr/>
            </a:pPr>
            <a:endParaRPr kumimoji="0" lang="en-US" altLang="en-US" sz="2400" b="0" i="0" u="none" strike="noStrike" kern="1200" cap="none" spc="0" normalizeH="0" baseline="0" noProof="0" dirty="0">
              <a:ln>
                <a:noFill/>
              </a:ln>
              <a:solidFill>
                <a:prstClr val="black"/>
              </a:solidFill>
              <a:effectLst/>
              <a:uLnTx/>
              <a:uFillTx/>
              <a:latin typeface="IBM Plex Sans" panose="020B0503050203000203" pitchFamily="34" charset="0"/>
              <a:ea typeface="+mn-ea"/>
              <a:cs typeface="Arial"/>
            </a:endParaRPr>
          </a:p>
        </p:txBody>
      </p:sp>
      <p:sp>
        <p:nvSpPr>
          <p:cNvPr id="12" name="AutoShape 5">
            <a:extLst>
              <a:ext uri="{FF2B5EF4-FFF2-40B4-BE49-F238E27FC236}">
                <a16:creationId xmlns:a16="http://schemas.microsoft.com/office/drawing/2014/main" id="{DC933F15-5A2E-AF6F-5223-FAD3E863C9A5}"/>
              </a:ext>
            </a:extLst>
          </p:cNvPr>
          <p:cNvSpPr>
            <a:spLocks/>
          </p:cNvSpPr>
          <p:nvPr/>
        </p:nvSpPr>
        <p:spPr bwMode="auto">
          <a:xfrm rot="10800000">
            <a:off x="7566978" y="4612842"/>
            <a:ext cx="216653" cy="1658213"/>
          </a:xfrm>
          <a:prstGeom prst="leftBrace">
            <a:avLst>
              <a:gd name="adj1" fmla="val 28283"/>
              <a:gd name="adj2" fmla="val 50000"/>
            </a:avLst>
          </a:prstGeom>
          <a:noFill/>
          <a:ln w="9360" cap="sq">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354" rtl="0" eaLnBrk="1" fontAlgn="auto" latinLnBrk="0" hangingPunct="1">
              <a:lnSpc>
                <a:spcPct val="100000"/>
              </a:lnSpc>
              <a:spcBef>
                <a:spcPts val="0"/>
              </a:spcBef>
              <a:spcAft>
                <a:spcPts val="0"/>
              </a:spcAft>
              <a:buClr>
                <a:srgbClr val="000000"/>
              </a:buClr>
              <a:buSzPct val="100000"/>
              <a:buFontTx/>
              <a:buNone/>
              <a:tabLst/>
              <a:defRPr/>
            </a:pPr>
            <a:endParaRPr kumimoji="0" lang="en-US" altLang="en-US" sz="2400" b="0" i="0" u="none" strike="noStrike" kern="1200" cap="none" spc="0" normalizeH="0" baseline="0" noProof="0">
              <a:ln>
                <a:noFill/>
              </a:ln>
              <a:solidFill>
                <a:prstClr val="black"/>
              </a:solidFill>
              <a:effectLst/>
              <a:uLnTx/>
              <a:uFillTx/>
              <a:latin typeface="IBM Plex Sans" panose="020B0503050203000203" pitchFamily="34" charset="0"/>
              <a:ea typeface="+mn-ea"/>
              <a:cs typeface="Arial"/>
            </a:endParaRPr>
          </a:p>
        </p:txBody>
      </p:sp>
      <p:sp>
        <p:nvSpPr>
          <p:cNvPr id="13" name="Rectangle 18">
            <a:extLst>
              <a:ext uri="{FF2B5EF4-FFF2-40B4-BE49-F238E27FC236}">
                <a16:creationId xmlns:a16="http://schemas.microsoft.com/office/drawing/2014/main" id="{52473D1D-74FF-7416-7B0C-E06DF9772D27}"/>
              </a:ext>
            </a:extLst>
          </p:cNvPr>
          <p:cNvSpPr>
            <a:spLocks noChangeArrowheads="1"/>
          </p:cNvSpPr>
          <p:nvPr/>
        </p:nvSpPr>
        <p:spPr bwMode="auto">
          <a:xfrm>
            <a:off x="8648648" y="5743874"/>
            <a:ext cx="2623826" cy="5254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1pPr>
            <a:lvl2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2pPr>
            <a:lvl3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3pPr>
            <a:lvl4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4pPr>
            <a:lvl5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9pPr>
          </a:lstStyle>
          <a:p>
            <a:pPr marL="0" marR="0" lvl="0" indent="0" algn="ctr" defTabSz="914354" rtl="0" eaLnBrk="1" fontAlgn="auto" latinLnBrk="0" hangingPunct="1">
              <a:lnSpc>
                <a:spcPct val="100000"/>
              </a:lnSpc>
              <a:spcBef>
                <a:spcPts val="0"/>
              </a:spcBef>
              <a:spcAft>
                <a:spcPts val="0"/>
              </a:spcAft>
              <a:buClrTx/>
              <a:buSzPct val="100000"/>
              <a:buFont typeface="Times New Roman" panose="02020603050405020304" pitchFamily="18" charset="0"/>
              <a:buNone/>
              <a:tabLst>
                <a:tab pos="0" algn="l"/>
                <a:tab pos="457178" algn="l"/>
                <a:tab pos="914354" algn="l"/>
                <a:tab pos="1371532" algn="l"/>
                <a:tab pos="1828709" algn="l"/>
                <a:tab pos="2285886" algn="l"/>
                <a:tab pos="2743062" algn="l"/>
                <a:tab pos="3200240" algn="l"/>
                <a:tab pos="3657418" algn="l"/>
                <a:tab pos="4114594" algn="l"/>
                <a:tab pos="4571772" algn="l"/>
                <a:tab pos="5028949" algn="l"/>
                <a:tab pos="5486126" algn="l"/>
                <a:tab pos="5943302" algn="l"/>
                <a:tab pos="6400480" algn="l"/>
                <a:tab pos="6857658" algn="l"/>
                <a:tab pos="7314834" algn="l"/>
                <a:tab pos="7772012" algn="l"/>
                <a:tab pos="8229189" algn="l"/>
                <a:tab pos="8686366" algn="l"/>
                <a:tab pos="9143542" algn="l"/>
              </a:tabLst>
              <a:defRPr/>
            </a:pPr>
            <a:r>
              <a:rPr kumimoji="0" lang="en-US" altLang="en-US" sz="1400" b="0" i="0" u="none" strike="noStrike" kern="1200" cap="none" spc="0" normalizeH="0" baseline="0" noProof="0" dirty="0">
                <a:ln>
                  <a:noFill/>
                </a:ln>
                <a:solidFill>
                  <a:srgbClr val="000000"/>
                </a:solidFill>
                <a:effectLst/>
                <a:uLnTx/>
                <a:uFillTx/>
                <a:latin typeface="IBM Plex Sans" panose="020B0503050203000203" pitchFamily="34" charset="0"/>
                <a:ea typeface="ＭＳ Ｐゴシック" panose="020B0600070205080204" pitchFamily="34" charset="-128"/>
              </a:rPr>
              <a:t>Infrastructure as a Service (IaaS)</a:t>
            </a:r>
          </a:p>
        </p:txBody>
      </p:sp>
      <p:sp>
        <p:nvSpPr>
          <p:cNvPr id="14" name="Rectangle 18">
            <a:extLst>
              <a:ext uri="{FF2B5EF4-FFF2-40B4-BE49-F238E27FC236}">
                <a16:creationId xmlns:a16="http://schemas.microsoft.com/office/drawing/2014/main" id="{4F413D55-3CB5-E0E6-9333-70D0C46DB414}"/>
              </a:ext>
            </a:extLst>
          </p:cNvPr>
          <p:cNvSpPr>
            <a:spLocks noChangeArrowheads="1"/>
          </p:cNvSpPr>
          <p:nvPr/>
        </p:nvSpPr>
        <p:spPr bwMode="auto">
          <a:xfrm>
            <a:off x="7697649" y="5286970"/>
            <a:ext cx="2623826" cy="30995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1pPr>
            <a:lvl2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2pPr>
            <a:lvl3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3pPr>
            <a:lvl4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4pPr>
            <a:lvl5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9pPr>
          </a:lstStyle>
          <a:p>
            <a:pPr marL="0" marR="0" lvl="0" indent="0" algn="ctr" defTabSz="914354" rtl="0" eaLnBrk="1" fontAlgn="auto" latinLnBrk="0" hangingPunct="1">
              <a:lnSpc>
                <a:spcPct val="100000"/>
              </a:lnSpc>
              <a:spcBef>
                <a:spcPts val="0"/>
              </a:spcBef>
              <a:spcAft>
                <a:spcPts val="0"/>
              </a:spcAft>
              <a:buClrTx/>
              <a:buSzPct val="100000"/>
              <a:buFont typeface="Times New Roman" panose="02020603050405020304" pitchFamily="18" charset="0"/>
              <a:buNone/>
              <a:tabLst>
                <a:tab pos="0" algn="l"/>
                <a:tab pos="457178" algn="l"/>
                <a:tab pos="914354" algn="l"/>
                <a:tab pos="1371532" algn="l"/>
                <a:tab pos="1828709" algn="l"/>
                <a:tab pos="2285886" algn="l"/>
                <a:tab pos="2743062" algn="l"/>
                <a:tab pos="3200240" algn="l"/>
                <a:tab pos="3657418" algn="l"/>
                <a:tab pos="4114594" algn="l"/>
                <a:tab pos="4571772" algn="l"/>
                <a:tab pos="5028949" algn="l"/>
                <a:tab pos="5486126" algn="l"/>
                <a:tab pos="5943302" algn="l"/>
                <a:tab pos="6400480" algn="l"/>
                <a:tab pos="6857658" algn="l"/>
                <a:tab pos="7314834" algn="l"/>
                <a:tab pos="7772012" algn="l"/>
                <a:tab pos="8229189" algn="l"/>
                <a:tab pos="8686366" algn="l"/>
                <a:tab pos="9143542" algn="l"/>
              </a:tabLst>
              <a:defRPr/>
            </a:pPr>
            <a:r>
              <a:rPr kumimoji="0" lang="en-US" altLang="en-US" sz="1400" b="0" i="0" u="none" strike="noStrike" kern="1200" cap="none" spc="0" normalizeH="0" baseline="0" noProof="0" dirty="0">
                <a:ln>
                  <a:noFill/>
                </a:ln>
                <a:solidFill>
                  <a:srgbClr val="000000"/>
                </a:solidFill>
                <a:effectLst/>
                <a:uLnTx/>
                <a:uFillTx/>
                <a:latin typeface="IBM Plex Sans" panose="020B0503050203000203" pitchFamily="34" charset="0"/>
                <a:ea typeface="ＭＳ Ｐゴシック" panose="020B0600070205080204" pitchFamily="34" charset="-128"/>
              </a:rPr>
              <a:t>Platform as a Service (PaaS)</a:t>
            </a:r>
          </a:p>
        </p:txBody>
      </p:sp>
      <p:sp>
        <p:nvSpPr>
          <p:cNvPr id="15" name="Content Placeholder 3">
            <a:extLst>
              <a:ext uri="{FF2B5EF4-FFF2-40B4-BE49-F238E27FC236}">
                <a16:creationId xmlns:a16="http://schemas.microsoft.com/office/drawing/2014/main" id="{D7897595-9785-A418-824E-5751011A1F39}"/>
              </a:ext>
            </a:extLst>
          </p:cNvPr>
          <p:cNvSpPr txBox="1">
            <a:spLocks/>
          </p:cNvSpPr>
          <p:nvPr/>
        </p:nvSpPr>
        <p:spPr>
          <a:xfrm>
            <a:off x="7896200" y="3177215"/>
            <a:ext cx="3232042" cy="1153539"/>
          </a:xfrm>
          <a:prstGeom prst="rect">
            <a:avLst/>
          </a:prstGeom>
          <a:solidFill>
            <a:schemeClr val="accent1">
              <a:lumMod val="20000"/>
              <a:lumOff val="80000"/>
            </a:schemeClr>
          </a:solidFill>
        </p:spPr>
        <p:txBody>
          <a:bodyPr/>
          <a:lstStyle>
            <a:lvl1pPr marL="342900" indent="-342900" algn="l" defTabSz="457200" rtl="0" eaLnBrk="0" fontAlgn="base" hangingPunct="0">
              <a:spcBef>
                <a:spcPts val="400"/>
              </a:spcBef>
              <a:spcAft>
                <a:spcPct val="0"/>
              </a:spcAft>
              <a:buClr>
                <a:srgbClr val="000000"/>
              </a:buClr>
              <a:buSzPct val="100000"/>
              <a:buFont typeface="Times New Roman" panose="02020603050405020304" pitchFamily="18" charset="0"/>
              <a:defRPr sz="1600" kern="1200">
                <a:solidFill>
                  <a:srgbClr val="000000"/>
                </a:solidFill>
                <a:latin typeface="+mn-lt"/>
                <a:ea typeface="+mn-ea"/>
                <a:cs typeface="+mn-cs"/>
              </a:defRPr>
            </a:lvl1pPr>
            <a:lvl2pPr marL="742950" indent="-285750" algn="l" defTabSz="457200" rtl="0" eaLnBrk="0" fontAlgn="base" hangingPunct="0">
              <a:spcBef>
                <a:spcPts val="400"/>
              </a:spcBef>
              <a:spcAft>
                <a:spcPct val="0"/>
              </a:spcAft>
              <a:buClr>
                <a:srgbClr val="000000"/>
              </a:buClr>
              <a:buSzPct val="100000"/>
              <a:buFont typeface="Times New Roman" panose="02020603050405020304" pitchFamily="18" charset="0"/>
              <a:defRPr sz="1600" kern="1200">
                <a:solidFill>
                  <a:srgbClr val="000000"/>
                </a:solidFill>
                <a:latin typeface="+mn-lt"/>
                <a:ea typeface="+mn-ea"/>
                <a:cs typeface="+mn-cs"/>
              </a:defRPr>
            </a:lvl2pPr>
            <a:lvl3pPr marL="1143000" indent="-228600" algn="l" defTabSz="457200" rtl="0" eaLnBrk="0" fontAlgn="base" hangingPunct="0">
              <a:spcBef>
                <a:spcPts val="350"/>
              </a:spcBef>
              <a:spcAft>
                <a:spcPct val="0"/>
              </a:spcAft>
              <a:buClr>
                <a:srgbClr val="000000"/>
              </a:buClr>
              <a:buSzPct val="100000"/>
              <a:buFont typeface="Times New Roman" panose="02020603050405020304" pitchFamily="18" charset="0"/>
              <a:defRPr sz="1400" kern="1200">
                <a:solidFill>
                  <a:srgbClr val="000000"/>
                </a:solidFill>
                <a:latin typeface="+mn-lt"/>
                <a:ea typeface="+mn-ea"/>
                <a:cs typeface="+mn-cs"/>
              </a:defRPr>
            </a:lvl3pPr>
            <a:lvl4pPr marL="1600200" indent="-228600" algn="l" defTabSz="457200" rtl="0" eaLnBrk="0" fontAlgn="base" hangingPunct="0">
              <a:spcBef>
                <a:spcPts val="350"/>
              </a:spcBef>
              <a:spcAft>
                <a:spcPct val="0"/>
              </a:spcAft>
              <a:buClr>
                <a:srgbClr val="000000"/>
              </a:buClr>
              <a:buSzPct val="100000"/>
              <a:buFont typeface="Times New Roman" panose="02020603050405020304" pitchFamily="18" charset="0"/>
              <a:defRPr sz="1400" kern="1200">
                <a:solidFill>
                  <a:srgbClr val="000000"/>
                </a:solidFill>
                <a:latin typeface="+mn-lt"/>
                <a:ea typeface="+mn-ea"/>
                <a:cs typeface="+mn-cs"/>
              </a:defRPr>
            </a:lvl4pPr>
            <a:lvl5pPr marL="2057400" indent="-228600" algn="l" defTabSz="457200" rtl="0" eaLnBrk="0" fontAlgn="base" hangingPunct="0">
              <a:spcBef>
                <a:spcPts val="300"/>
              </a:spcBef>
              <a:spcAft>
                <a:spcPct val="0"/>
              </a:spcAft>
              <a:buClr>
                <a:srgbClr val="000000"/>
              </a:buClr>
              <a:buSzPct val="100000"/>
              <a:buFont typeface="Times New Roman" panose="02020603050405020304" pitchFamily="18" charset="0"/>
              <a:defRPr sz="12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9063" marR="0" lvl="0" indent="-119063" algn="l" defTabSz="457200" rtl="0" eaLnBrk="0" fontAlgn="base" latinLnBrk="0" hangingPunct="0">
              <a:lnSpc>
                <a:spcPct val="100000"/>
              </a:lnSpc>
              <a:spcBef>
                <a:spcPts val="400"/>
              </a:spcBef>
              <a:spcAft>
                <a:spcPct val="0"/>
              </a:spcAft>
              <a:buClr>
                <a:srgbClr val="000000"/>
              </a:buClr>
              <a:buSzPct val="100000"/>
              <a:buFont typeface="Times New Roman" panose="02020603050405020304" pitchFamily="18" charset="0"/>
              <a:buNone/>
              <a:tabLst/>
              <a:defRPr/>
            </a:pPr>
            <a:r>
              <a:rPr kumimoji="0" lang="en-US" sz="16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Arial"/>
              </a:rPr>
              <a:t>	Purchasing infrastructure from Cloud providers only covers the IaaS below.  Initial set up takes you to PaaS.  </a:t>
            </a:r>
            <a:endParaRPr kumimoji="0" lang="en-US" sz="16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endParaRPr>
          </a:p>
        </p:txBody>
      </p:sp>
      <p:sp>
        <p:nvSpPr>
          <p:cNvPr id="16" name="AutoShape 12">
            <a:extLst>
              <a:ext uri="{FF2B5EF4-FFF2-40B4-BE49-F238E27FC236}">
                <a16:creationId xmlns:a16="http://schemas.microsoft.com/office/drawing/2014/main" id="{61546801-18E0-2125-527A-B32559A66DDB}"/>
              </a:ext>
            </a:extLst>
          </p:cNvPr>
          <p:cNvSpPr>
            <a:spLocks/>
          </p:cNvSpPr>
          <p:nvPr/>
        </p:nvSpPr>
        <p:spPr bwMode="auto">
          <a:xfrm>
            <a:off x="2495305" y="2543537"/>
            <a:ext cx="216652" cy="3727519"/>
          </a:xfrm>
          <a:prstGeom prst="leftBrace">
            <a:avLst>
              <a:gd name="adj1" fmla="val 45729"/>
              <a:gd name="adj2" fmla="val 50000"/>
            </a:avLst>
          </a:prstGeom>
          <a:noFill/>
          <a:ln w="9360" cap="sq">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354" rtl="0" eaLnBrk="1" fontAlgn="auto" latinLnBrk="0" hangingPunct="1">
              <a:lnSpc>
                <a:spcPct val="100000"/>
              </a:lnSpc>
              <a:spcBef>
                <a:spcPts val="0"/>
              </a:spcBef>
              <a:spcAft>
                <a:spcPts val="0"/>
              </a:spcAft>
              <a:buClr>
                <a:srgbClr val="000000"/>
              </a:buClr>
              <a:buSzPct val="100000"/>
              <a:buFontTx/>
              <a:buNone/>
              <a:tabLst/>
              <a:defRPr/>
            </a:pPr>
            <a:endParaRPr kumimoji="0" lang="en-US" altLang="en-US" sz="2400" b="0" i="0" u="none" strike="noStrike" kern="1200" cap="none" spc="0" normalizeH="0" baseline="0" noProof="0" dirty="0">
              <a:ln>
                <a:noFill/>
              </a:ln>
              <a:solidFill>
                <a:prstClr val="black"/>
              </a:solidFill>
              <a:effectLst/>
              <a:uLnTx/>
              <a:uFillTx/>
              <a:latin typeface="IBM Plex Sans" panose="020B0503050203000203" pitchFamily="34" charset="0"/>
              <a:ea typeface="+mn-ea"/>
              <a:cs typeface="Arial"/>
            </a:endParaRPr>
          </a:p>
        </p:txBody>
      </p:sp>
      <p:sp>
        <p:nvSpPr>
          <p:cNvPr id="17" name="Rectangle 18">
            <a:extLst>
              <a:ext uri="{FF2B5EF4-FFF2-40B4-BE49-F238E27FC236}">
                <a16:creationId xmlns:a16="http://schemas.microsoft.com/office/drawing/2014/main" id="{FC386A36-B72F-4087-890F-20BA41DF6EF7}"/>
              </a:ext>
            </a:extLst>
          </p:cNvPr>
          <p:cNvSpPr>
            <a:spLocks noChangeArrowheads="1"/>
          </p:cNvSpPr>
          <p:nvPr/>
        </p:nvSpPr>
        <p:spPr bwMode="auto">
          <a:xfrm>
            <a:off x="1343472" y="4083040"/>
            <a:ext cx="1332013" cy="5254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1pPr>
            <a:lvl2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2pPr>
            <a:lvl3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3pPr>
            <a:lvl4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4pPr>
            <a:lvl5pPr>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panose="020F0502020204030204" pitchFamily="34" charset="0"/>
                <a:ea typeface="文泉驛等寬正黑" charset="0"/>
                <a:cs typeface="文泉驛等寬正黑" charset="0"/>
              </a:defRPr>
            </a:lvl9pPr>
          </a:lstStyle>
          <a:p>
            <a:pPr marL="0" marR="0" lvl="0" indent="0" algn="ctr" defTabSz="914354" rtl="0" eaLnBrk="1" fontAlgn="auto" latinLnBrk="0" hangingPunct="1">
              <a:lnSpc>
                <a:spcPct val="100000"/>
              </a:lnSpc>
              <a:spcBef>
                <a:spcPts val="0"/>
              </a:spcBef>
              <a:spcAft>
                <a:spcPts val="0"/>
              </a:spcAft>
              <a:buClrTx/>
              <a:buSzPct val="100000"/>
              <a:buFont typeface="Times New Roman" panose="02020603050405020304" pitchFamily="18" charset="0"/>
              <a:buNone/>
              <a:tabLst>
                <a:tab pos="0" algn="l"/>
                <a:tab pos="457178" algn="l"/>
                <a:tab pos="914354" algn="l"/>
                <a:tab pos="1371532" algn="l"/>
                <a:tab pos="1828709" algn="l"/>
                <a:tab pos="2285886" algn="l"/>
                <a:tab pos="2743062" algn="l"/>
                <a:tab pos="3200240" algn="l"/>
                <a:tab pos="3657418" algn="l"/>
                <a:tab pos="4114594" algn="l"/>
                <a:tab pos="4571772" algn="l"/>
                <a:tab pos="5028949" algn="l"/>
                <a:tab pos="5486126" algn="l"/>
                <a:tab pos="5943302" algn="l"/>
                <a:tab pos="6400480" algn="l"/>
                <a:tab pos="6857658" algn="l"/>
                <a:tab pos="7314834" algn="l"/>
                <a:tab pos="7772012" algn="l"/>
                <a:tab pos="8229189" algn="l"/>
                <a:tab pos="8686366" algn="l"/>
                <a:tab pos="9143542" algn="l"/>
              </a:tabLst>
              <a:defRPr/>
            </a:pPr>
            <a:r>
              <a:rPr kumimoji="0" lang="en-US" altLang="en-US" sz="1400" b="1" i="0" u="none" strike="noStrike" kern="1200" cap="none" spc="0" normalizeH="0" baseline="0" noProof="0" dirty="0">
                <a:ln>
                  <a:noFill/>
                </a:ln>
                <a:solidFill>
                  <a:srgbClr val="000000"/>
                </a:solidFill>
                <a:effectLst/>
                <a:uLnTx/>
                <a:uFillTx/>
                <a:latin typeface="IBM Plex Sans" panose="020B0503050203000203" pitchFamily="34" charset="0"/>
                <a:ea typeface="ＭＳ Ｐゴシック" panose="020B0600070205080204" pitchFamily="34" charset="-128"/>
              </a:rPr>
              <a:t>MAS</a:t>
            </a:r>
          </a:p>
          <a:p>
            <a:pPr marL="0" marR="0" lvl="0" indent="0" algn="ctr" defTabSz="914354" rtl="0" eaLnBrk="1" fontAlgn="auto" latinLnBrk="0" hangingPunct="1">
              <a:lnSpc>
                <a:spcPct val="100000"/>
              </a:lnSpc>
              <a:spcBef>
                <a:spcPts val="0"/>
              </a:spcBef>
              <a:spcAft>
                <a:spcPts val="0"/>
              </a:spcAft>
              <a:buClrTx/>
              <a:buSzPct val="100000"/>
              <a:buFont typeface="Times New Roman" panose="02020603050405020304" pitchFamily="18" charset="0"/>
              <a:buNone/>
              <a:tabLst>
                <a:tab pos="0" algn="l"/>
                <a:tab pos="457178" algn="l"/>
                <a:tab pos="914354" algn="l"/>
                <a:tab pos="1371532" algn="l"/>
                <a:tab pos="1828709" algn="l"/>
                <a:tab pos="2285886" algn="l"/>
                <a:tab pos="2743062" algn="l"/>
                <a:tab pos="3200240" algn="l"/>
                <a:tab pos="3657418" algn="l"/>
                <a:tab pos="4114594" algn="l"/>
                <a:tab pos="4571772" algn="l"/>
                <a:tab pos="5028949" algn="l"/>
                <a:tab pos="5486126" algn="l"/>
                <a:tab pos="5943302" algn="l"/>
                <a:tab pos="6400480" algn="l"/>
                <a:tab pos="6857658" algn="l"/>
                <a:tab pos="7314834" algn="l"/>
                <a:tab pos="7772012" algn="l"/>
                <a:tab pos="8229189" algn="l"/>
                <a:tab pos="8686366" algn="l"/>
                <a:tab pos="9143542" algn="l"/>
              </a:tabLst>
              <a:defRPr/>
            </a:pPr>
            <a:r>
              <a:rPr kumimoji="0" lang="en-US" altLang="en-US" sz="1400" b="1" i="0" u="none" strike="noStrike" kern="1200" cap="none" spc="0" normalizeH="0" baseline="0" noProof="0" dirty="0">
                <a:ln>
                  <a:noFill/>
                </a:ln>
                <a:solidFill>
                  <a:srgbClr val="000000"/>
                </a:solidFill>
                <a:effectLst/>
                <a:uLnTx/>
                <a:uFillTx/>
                <a:latin typeface="IBM Plex Sans" panose="020B0503050203000203" pitchFamily="34" charset="0"/>
                <a:ea typeface="ＭＳ Ｐゴシック" panose="020B0600070205080204" pitchFamily="34" charset="-128"/>
              </a:rPr>
              <a:t>SaaS</a:t>
            </a:r>
          </a:p>
        </p:txBody>
      </p:sp>
      <p:sp>
        <p:nvSpPr>
          <p:cNvPr id="18" name="Curved Left Arrow 17">
            <a:extLst>
              <a:ext uri="{FF2B5EF4-FFF2-40B4-BE49-F238E27FC236}">
                <a16:creationId xmlns:a16="http://schemas.microsoft.com/office/drawing/2014/main" id="{ABC68D6F-04A0-46D5-6CDD-DE3F843C14B6}"/>
              </a:ext>
            </a:extLst>
          </p:cNvPr>
          <p:cNvSpPr/>
          <p:nvPr/>
        </p:nvSpPr>
        <p:spPr bwMode="auto">
          <a:xfrm>
            <a:off x="11102514" y="3623704"/>
            <a:ext cx="815367" cy="2295833"/>
          </a:xfrm>
          <a:prstGeom prst="curvedLeftArrow">
            <a:avLst/>
          </a:prstGeom>
          <a:solidFill>
            <a:schemeClr val="accent1">
              <a:lumMod val="20000"/>
              <a:lumOff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System Font Regular"/>
              <a:buNone/>
              <a:tabLst/>
              <a:defRPr/>
            </a:pPr>
            <a:endParaRPr kumimoji="0" lang="en-US" sz="1400" b="0" i="0" u="none" strike="noStrike" kern="1200" cap="none" spc="0" normalizeH="0" baseline="0" noProof="0" dirty="0">
              <a:ln>
                <a:noFill/>
              </a:ln>
              <a:solidFill>
                <a:srgbClr val="FFFFFF"/>
              </a:solidFill>
              <a:effectLst/>
              <a:uLnTx/>
              <a:uFillTx/>
              <a:latin typeface="IBM Plex Sans Light"/>
              <a:ea typeface="+mn-ea"/>
              <a:cs typeface="Arial"/>
            </a:endParaRPr>
          </a:p>
        </p:txBody>
      </p:sp>
      <p:sp>
        <p:nvSpPr>
          <p:cNvPr id="19" name="TextBox 18">
            <a:extLst>
              <a:ext uri="{FF2B5EF4-FFF2-40B4-BE49-F238E27FC236}">
                <a16:creationId xmlns:a16="http://schemas.microsoft.com/office/drawing/2014/main" id="{FC1E079E-FA6E-0203-88D4-43C6C28BE8CD}"/>
              </a:ext>
            </a:extLst>
          </p:cNvPr>
          <p:cNvSpPr txBox="1"/>
          <p:nvPr/>
        </p:nvSpPr>
        <p:spPr>
          <a:xfrm>
            <a:off x="1231616" y="1090289"/>
            <a:ext cx="1696032" cy="1077218"/>
          </a:xfrm>
          <a:prstGeom prst="rect">
            <a:avLst/>
          </a:prstGeom>
          <a:solidFill>
            <a:schemeClr val="accent1">
              <a:lumMod val="20000"/>
              <a:lumOff val="80000"/>
            </a:schemeClr>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Arial"/>
              </a:rPr>
              <a:t>MAS Dedicated or SaaS operates the complete stack</a:t>
            </a:r>
          </a:p>
        </p:txBody>
      </p:sp>
      <p:sp>
        <p:nvSpPr>
          <p:cNvPr id="20" name="Curved Left Arrow 19">
            <a:extLst>
              <a:ext uri="{FF2B5EF4-FFF2-40B4-BE49-F238E27FC236}">
                <a16:creationId xmlns:a16="http://schemas.microsoft.com/office/drawing/2014/main" id="{54B0D19B-8536-F685-33ED-5DDB698DCB72}"/>
              </a:ext>
            </a:extLst>
          </p:cNvPr>
          <p:cNvSpPr/>
          <p:nvPr/>
        </p:nvSpPr>
        <p:spPr bwMode="auto">
          <a:xfrm flipH="1">
            <a:off x="412803" y="1503948"/>
            <a:ext cx="818812" cy="3104494"/>
          </a:xfrm>
          <a:prstGeom prst="curvedLeftArrow">
            <a:avLst/>
          </a:prstGeom>
          <a:solidFill>
            <a:schemeClr val="accent1">
              <a:lumMod val="20000"/>
              <a:lumOff val="80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 typeface="System Font Regular"/>
              <a:buNone/>
              <a:tabLst/>
              <a:defRPr/>
            </a:pPr>
            <a:r>
              <a:rPr kumimoji="0" lang="en-US" sz="1400" b="0" i="0" u="none" strike="noStrike" kern="1200" cap="none" spc="0" normalizeH="0" baseline="0" noProof="0">
                <a:ln>
                  <a:noFill/>
                </a:ln>
                <a:solidFill>
                  <a:srgbClr val="FFFFFF"/>
                </a:solidFill>
                <a:effectLst/>
                <a:uLnTx/>
                <a:uFillTx/>
                <a:latin typeface="IBM Plex Sans Light"/>
                <a:ea typeface="+mn-ea"/>
                <a:cs typeface="Arial"/>
              </a:rPr>
              <a:t>x</a:t>
            </a:r>
            <a:endParaRPr kumimoji="0" lang="en-US" sz="1400" b="0" i="0" u="none" strike="noStrike" kern="1200" cap="none" spc="0" normalizeH="0" baseline="0" noProof="0" dirty="0">
              <a:ln>
                <a:noFill/>
              </a:ln>
              <a:solidFill>
                <a:srgbClr val="FFFFFF"/>
              </a:solidFill>
              <a:effectLst/>
              <a:uLnTx/>
              <a:uFillTx/>
              <a:latin typeface="IBM Plex Sans Light"/>
              <a:ea typeface="+mn-ea"/>
              <a:cs typeface="Arial"/>
            </a:endParaRPr>
          </a:p>
        </p:txBody>
      </p:sp>
      <p:sp>
        <p:nvSpPr>
          <p:cNvPr id="3" name="Slide Number Placeholder 2">
            <a:extLst>
              <a:ext uri="{FF2B5EF4-FFF2-40B4-BE49-F238E27FC236}">
                <a16:creationId xmlns:a16="http://schemas.microsoft.com/office/drawing/2014/main" id="{446554FC-FB26-A8F2-A58A-3E197AEFA8F1}"/>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14</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898184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3" y="364233"/>
            <a:ext cx="11459633" cy="523528"/>
          </a:xfrm>
        </p:spPr>
        <p:txBody>
          <a:bodyPr/>
          <a:lstStyle/>
          <a:p>
            <a:r>
              <a:rPr lang="en-SG" b="1" dirty="0"/>
              <a:t>MAS Deployment on OpenShift – Typical Infrastructure Deployment Overview</a:t>
            </a:r>
            <a:br>
              <a:rPr lang="en-SG" b="1" dirty="0"/>
            </a:br>
            <a:endParaRPr lang="en-SG" b="1" dirty="0"/>
          </a:p>
        </p:txBody>
      </p:sp>
      <p:sp>
        <p:nvSpPr>
          <p:cNvPr id="2" name="Slide Number Placeholder 1">
            <a:extLst>
              <a:ext uri="{FF2B5EF4-FFF2-40B4-BE49-F238E27FC236}">
                <a16:creationId xmlns:a16="http://schemas.microsoft.com/office/drawing/2014/main" id="{A89E4DCD-AE36-237B-49D5-FBA36CE86ED9}"/>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15</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pic>
        <p:nvPicPr>
          <p:cNvPr id="4" name="Graphic 3">
            <a:extLst>
              <a:ext uri="{FF2B5EF4-FFF2-40B4-BE49-F238E27FC236}">
                <a16:creationId xmlns:a16="http://schemas.microsoft.com/office/drawing/2014/main" id="{1BB31EED-936F-C567-A91C-8AB4AD51818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59062" y="887761"/>
            <a:ext cx="5460455" cy="5460455"/>
          </a:xfrm>
          <a:prstGeom prst="rect">
            <a:avLst/>
          </a:prstGeom>
        </p:spPr>
      </p:pic>
      <p:sp>
        <p:nvSpPr>
          <p:cNvPr id="9" name="TextBox 8">
            <a:extLst>
              <a:ext uri="{FF2B5EF4-FFF2-40B4-BE49-F238E27FC236}">
                <a16:creationId xmlns:a16="http://schemas.microsoft.com/office/drawing/2014/main" id="{259C2797-2E06-2400-5C46-DE65A0392BAC}"/>
              </a:ext>
            </a:extLst>
          </p:cNvPr>
          <p:cNvSpPr txBox="1"/>
          <p:nvPr/>
        </p:nvSpPr>
        <p:spPr>
          <a:xfrm>
            <a:off x="6096000" y="1126156"/>
            <a:ext cx="5460455" cy="3184700"/>
          </a:xfrm>
          <a:prstGeom prst="rect">
            <a:avLst/>
          </a:prstGeom>
          <a:noFill/>
          <a:ln>
            <a:noFill/>
          </a:ln>
        </p:spPr>
        <p:txBody>
          <a:bodyPr wrap="square" lIns="72000" tIns="72000" rIns="72000" bIns="72000" rtlCol="0">
            <a:spAutoFit/>
          </a:bodyPr>
          <a:lstStyle/>
          <a:p>
            <a:pPr marL="342900" indent="-342900" algn="l">
              <a:spcBef>
                <a:spcPts val="300"/>
              </a:spcBef>
              <a:buClr>
                <a:schemeClr val="tx1"/>
              </a:buClr>
              <a:buFont typeface="+mj-lt"/>
              <a:buAutoNum type="arabicPeriod"/>
            </a:pPr>
            <a:r>
              <a:rPr lang="en-SG" b="0" dirty="0">
                <a:latin typeface="+mn-lt"/>
              </a:rPr>
              <a:t>Virtual Machines and Storage (IaaS, </a:t>
            </a:r>
            <a:r>
              <a:rPr lang="en-SG" b="0" dirty="0" err="1">
                <a:latin typeface="+mn-lt"/>
              </a:rPr>
              <a:t>Paas</a:t>
            </a:r>
            <a:r>
              <a:rPr lang="en-SG" b="0" dirty="0">
                <a:latin typeface="+mn-lt"/>
              </a:rPr>
              <a:t> such as ROKS)</a:t>
            </a:r>
          </a:p>
          <a:p>
            <a:pPr marL="342900" indent="-342900" algn="l">
              <a:spcBef>
                <a:spcPts val="300"/>
              </a:spcBef>
              <a:buClr>
                <a:schemeClr val="tx1"/>
              </a:buClr>
              <a:buFont typeface="+mj-lt"/>
              <a:buAutoNum type="arabicPeriod"/>
            </a:pPr>
            <a:r>
              <a:rPr lang="en-SG" dirty="0"/>
              <a:t>RH OpenShift Container Platform Control Pane</a:t>
            </a:r>
          </a:p>
          <a:p>
            <a:pPr marL="342900" indent="-342900" algn="l">
              <a:spcBef>
                <a:spcPts val="300"/>
              </a:spcBef>
              <a:buClr>
                <a:schemeClr val="tx1"/>
              </a:buClr>
              <a:buFont typeface="+mj-lt"/>
              <a:buAutoNum type="arabicPeriod"/>
            </a:pPr>
            <a:r>
              <a:rPr lang="en-SG" b="0" dirty="0">
                <a:latin typeface="+mn-lt"/>
              </a:rPr>
              <a:t>RH OpenShift Container Platform Infrastructure</a:t>
            </a:r>
          </a:p>
          <a:p>
            <a:pPr marL="342900" indent="-342900" algn="l">
              <a:spcBef>
                <a:spcPts val="300"/>
              </a:spcBef>
              <a:buClr>
                <a:schemeClr val="tx1"/>
              </a:buClr>
              <a:buFont typeface="+mj-lt"/>
              <a:buAutoNum type="arabicPeriod"/>
            </a:pPr>
            <a:r>
              <a:rPr lang="en-SG" dirty="0"/>
              <a:t>Maximo Application Suite Prerequisites</a:t>
            </a:r>
          </a:p>
          <a:p>
            <a:pPr marL="342900" indent="-342900" algn="l">
              <a:spcBef>
                <a:spcPts val="300"/>
              </a:spcBef>
              <a:buClr>
                <a:schemeClr val="tx1"/>
              </a:buClr>
              <a:buFont typeface="+mj-lt"/>
              <a:buAutoNum type="arabicPeriod"/>
            </a:pPr>
            <a:r>
              <a:rPr lang="en-SG" b="0" dirty="0">
                <a:latin typeface="+mn-lt"/>
              </a:rPr>
              <a:t>Cloud Pak for Data</a:t>
            </a:r>
          </a:p>
          <a:p>
            <a:pPr marL="342900" indent="-342900" algn="l">
              <a:spcBef>
                <a:spcPts val="300"/>
              </a:spcBef>
              <a:buClr>
                <a:schemeClr val="tx1"/>
              </a:buClr>
              <a:buFont typeface="+mj-lt"/>
              <a:buAutoNum type="arabicPeriod"/>
            </a:pPr>
            <a:r>
              <a:rPr lang="en-SG" dirty="0"/>
              <a:t>MAS instance Suite Core</a:t>
            </a:r>
          </a:p>
          <a:p>
            <a:pPr marL="342900" indent="-342900" algn="l">
              <a:spcBef>
                <a:spcPts val="300"/>
              </a:spcBef>
              <a:buClr>
                <a:schemeClr val="tx1"/>
              </a:buClr>
              <a:buFont typeface="+mj-lt"/>
              <a:buAutoNum type="arabicPeriod"/>
            </a:pPr>
            <a:r>
              <a:rPr lang="en-SG" dirty="0"/>
              <a:t>MAS Applications, industry solutions, addons and tools.</a:t>
            </a:r>
          </a:p>
          <a:p>
            <a:pPr marL="342900" indent="-342900" algn="l">
              <a:spcBef>
                <a:spcPts val="300"/>
              </a:spcBef>
              <a:buClr>
                <a:schemeClr val="accent1"/>
              </a:buClr>
              <a:buFont typeface="+mj-lt"/>
              <a:buAutoNum type="arabicPeriod"/>
            </a:pPr>
            <a:endParaRPr lang="en-SG" b="0" dirty="0">
              <a:latin typeface="+mn-lt"/>
            </a:endParaRPr>
          </a:p>
        </p:txBody>
      </p:sp>
    </p:spTree>
    <p:extLst>
      <p:ext uri="{BB962C8B-B14F-4D97-AF65-F5344CB8AC3E}">
        <p14:creationId xmlns:p14="http://schemas.microsoft.com/office/powerpoint/2010/main" val="6908215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624623"/>
          </a:xfrm>
        </p:spPr>
        <p:txBody>
          <a:bodyPr/>
          <a:lstStyle/>
          <a:p>
            <a:r>
              <a:rPr lang="en-SG" b="1" dirty="0"/>
              <a:t>Dependencies of MAS Applications</a:t>
            </a:r>
            <a:br>
              <a:rPr lang="en-SG" b="1" dirty="0"/>
            </a:br>
            <a:endParaRPr lang="en-SG" b="1" dirty="0"/>
          </a:p>
        </p:txBody>
      </p:sp>
      <p:sp>
        <p:nvSpPr>
          <p:cNvPr id="77" name="Text Placeholder 1">
            <a:extLst>
              <a:ext uri="{FF2B5EF4-FFF2-40B4-BE49-F238E27FC236}">
                <a16:creationId xmlns:a16="http://schemas.microsoft.com/office/drawing/2014/main" id="{AA80981D-142C-3947-A479-9BD8C25162D3}"/>
              </a:ext>
            </a:extLst>
          </p:cNvPr>
          <p:cNvSpPr txBox="1">
            <a:spLocks/>
          </p:cNvSpPr>
          <p:nvPr/>
        </p:nvSpPr>
        <p:spPr>
          <a:xfrm>
            <a:off x="1853610" y="929482"/>
            <a:ext cx="8332470" cy="536791"/>
          </a:xfrm>
          <a:prstGeom prst="rect">
            <a:avLst/>
          </a:prstGeom>
        </p:spPr>
        <p:txBody>
          <a:bodyPr vert="horz" lIns="91440" tIns="45720" rIns="91440" bIns="45720" rtlCol="0">
            <a:normAutofit/>
          </a:bodyPr>
          <a:lstStyle>
            <a:defPPr>
              <a:defRPr lang="en-US"/>
            </a:defPPr>
            <a:lvl1pPr marL="0" algn="l" defTabSz="685983" rtl="0" eaLnBrk="1" latinLnBrk="0" hangingPunct="1">
              <a:defRPr sz="1350" kern="1200">
                <a:solidFill>
                  <a:schemeClr val="tx1"/>
                </a:solidFill>
                <a:latin typeface="+mn-lt"/>
                <a:ea typeface="+mn-ea"/>
                <a:cs typeface="+mn-c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endParaRPr kumimoji="0" lang="en-US" sz="2800" b="1" i="0" u="none" strike="noStrike" kern="1200" cap="none" spc="0" normalizeH="0" baseline="0" noProof="0" dirty="0">
              <a:ln>
                <a:noFill/>
              </a:ln>
              <a:solidFill>
                <a:srgbClr val="0064FF"/>
              </a:solidFill>
              <a:effectLst/>
              <a:uLnTx/>
              <a:uFillTx/>
              <a:latin typeface="IBM Plex Sans" panose="020B0503050203000203" pitchFamily="34" charset="77"/>
              <a:ea typeface="+mn-ea"/>
              <a:cs typeface="Arial"/>
            </a:endParaRPr>
          </a:p>
        </p:txBody>
      </p:sp>
      <p:sp>
        <p:nvSpPr>
          <p:cNvPr id="6" name="TextBox 5">
            <a:extLst>
              <a:ext uri="{FF2B5EF4-FFF2-40B4-BE49-F238E27FC236}">
                <a16:creationId xmlns:a16="http://schemas.microsoft.com/office/drawing/2014/main" id="{6EBEFDCB-8E60-445C-BC2B-CD8F255C64C7}"/>
              </a:ext>
            </a:extLst>
          </p:cNvPr>
          <p:cNvSpPr txBox="1"/>
          <p:nvPr/>
        </p:nvSpPr>
        <p:spPr>
          <a:xfrm>
            <a:off x="366181" y="921414"/>
            <a:ext cx="11486311" cy="676321"/>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Apart from Red hat OpenShift Platform as the dependency, MAS applications have dependency on other software.  </a:t>
            </a:r>
          </a:p>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Following table depicts the dependencies required for each of the four MAS applications.</a:t>
            </a:r>
          </a:p>
        </p:txBody>
      </p:sp>
      <p:graphicFrame>
        <p:nvGraphicFramePr>
          <p:cNvPr id="3" name="Table 7">
            <a:extLst>
              <a:ext uri="{FF2B5EF4-FFF2-40B4-BE49-F238E27FC236}">
                <a16:creationId xmlns:a16="http://schemas.microsoft.com/office/drawing/2014/main" id="{DC2F5789-A666-44D9-AA93-C84B2A775801}"/>
              </a:ext>
            </a:extLst>
          </p:cNvPr>
          <p:cNvGraphicFramePr>
            <a:graphicFrameLocks noGrp="1"/>
          </p:cNvGraphicFramePr>
          <p:nvPr>
            <p:extLst>
              <p:ext uri="{D42A27DB-BD31-4B8C-83A1-F6EECF244321}">
                <p14:modId xmlns:p14="http://schemas.microsoft.com/office/powerpoint/2010/main" val="4096130196"/>
              </p:ext>
            </p:extLst>
          </p:nvPr>
        </p:nvGraphicFramePr>
        <p:xfrm>
          <a:off x="430989" y="1671044"/>
          <a:ext cx="10262110" cy="2225040"/>
        </p:xfrm>
        <a:graphic>
          <a:graphicData uri="http://schemas.openxmlformats.org/drawingml/2006/table">
            <a:tbl>
              <a:tblPr firstRow="1" bandRow="1">
                <a:tableStyleId>{00A15C55-8517-42AA-B614-E9B94910E393}</a:tableStyleId>
              </a:tblPr>
              <a:tblGrid>
                <a:gridCol w="606578">
                  <a:extLst>
                    <a:ext uri="{9D8B030D-6E8A-4147-A177-3AD203B41FA5}">
                      <a16:colId xmlns:a16="http://schemas.microsoft.com/office/drawing/2014/main" val="2969042467"/>
                    </a:ext>
                  </a:extLst>
                </a:gridCol>
                <a:gridCol w="3007308">
                  <a:extLst>
                    <a:ext uri="{9D8B030D-6E8A-4147-A177-3AD203B41FA5}">
                      <a16:colId xmlns:a16="http://schemas.microsoft.com/office/drawing/2014/main" val="2303981514"/>
                    </a:ext>
                  </a:extLst>
                </a:gridCol>
                <a:gridCol w="2259106">
                  <a:extLst>
                    <a:ext uri="{9D8B030D-6E8A-4147-A177-3AD203B41FA5}">
                      <a16:colId xmlns:a16="http://schemas.microsoft.com/office/drawing/2014/main" val="2730412768"/>
                    </a:ext>
                  </a:extLst>
                </a:gridCol>
                <a:gridCol w="2336696">
                  <a:extLst>
                    <a:ext uri="{9D8B030D-6E8A-4147-A177-3AD203B41FA5}">
                      <a16:colId xmlns:a16="http://schemas.microsoft.com/office/drawing/2014/main" val="481506901"/>
                    </a:ext>
                  </a:extLst>
                </a:gridCol>
                <a:gridCol w="2052422">
                  <a:extLst>
                    <a:ext uri="{9D8B030D-6E8A-4147-A177-3AD203B41FA5}">
                      <a16:colId xmlns:a16="http://schemas.microsoft.com/office/drawing/2014/main" val="3766349980"/>
                    </a:ext>
                  </a:extLst>
                </a:gridCol>
              </a:tblGrid>
              <a:tr h="370840">
                <a:tc>
                  <a:txBody>
                    <a:bodyPr/>
                    <a:lstStyle/>
                    <a:p>
                      <a:pPr algn="ctr"/>
                      <a:r>
                        <a:rPr lang="en-GB" sz="1400" dirty="0"/>
                        <a:t>#</a:t>
                      </a:r>
                      <a:endParaRPr lang="en-SG" sz="1400" dirty="0"/>
                    </a:p>
                  </a:txBody>
                  <a:tcPr/>
                </a:tc>
                <a:tc>
                  <a:txBody>
                    <a:bodyPr/>
                    <a:lstStyle/>
                    <a:p>
                      <a:pPr algn="ctr"/>
                      <a:r>
                        <a:rPr lang="en-GB" sz="1400" dirty="0"/>
                        <a:t>MAS Applications</a:t>
                      </a:r>
                      <a:endParaRPr lang="en-SG" sz="1400" dirty="0"/>
                    </a:p>
                  </a:txBody>
                  <a:tcPr/>
                </a:tc>
                <a:tc>
                  <a:txBody>
                    <a:bodyPr/>
                    <a:lstStyle/>
                    <a:p>
                      <a:pPr algn="ctr"/>
                      <a:r>
                        <a:rPr lang="en-GB" sz="1400" dirty="0"/>
                        <a:t>DB2 WH</a:t>
                      </a:r>
                      <a:endParaRPr lang="en-SG" sz="1400" dirty="0"/>
                    </a:p>
                  </a:txBody>
                  <a:tcPr/>
                </a:tc>
                <a:tc>
                  <a:txBody>
                    <a:bodyPr/>
                    <a:lstStyle/>
                    <a:p>
                      <a:pPr algn="ctr"/>
                      <a:r>
                        <a:rPr lang="en-GB" sz="1400" dirty="0"/>
                        <a:t>Mongo DB</a:t>
                      </a:r>
                      <a:endParaRPr lang="en-SG" sz="1400" dirty="0"/>
                    </a:p>
                  </a:txBody>
                  <a:tcPr/>
                </a:tc>
                <a:tc>
                  <a:txBody>
                    <a:bodyPr/>
                    <a:lstStyle/>
                    <a:p>
                      <a:pPr algn="ctr"/>
                      <a:r>
                        <a:rPr lang="en-GB" sz="1400" dirty="0"/>
                        <a:t>Apache Kafka</a:t>
                      </a:r>
                      <a:endParaRPr lang="en-SG" sz="1400" dirty="0"/>
                    </a:p>
                  </a:txBody>
                  <a:tcPr/>
                </a:tc>
                <a:extLst>
                  <a:ext uri="{0D108BD9-81ED-4DB2-BD59-A6C34878D82A}">
                    <a16:rowId xmlns:a16="http://schemas.microsoft.com/office/drawing/2014/main" val="2348928003"/>
                  </a:ext>
                </a:extLst>
              </a:tr>
              <a:tr h="370840">
                <a:tc>
                  <a:txBody>
                    <a:bodyPr/>
                    <a:lstStyle/>
                    <a:p>
                      <a:pPr algn="ctr"/>
                      <a:r>
                        <a:rPr lang="en-GB" sz="1400" dirty="0"/>
                        <a:t>1</a:t>
                      </a:r>
                      <a:endParaRPr lang="en-SG" sz="1400" dirty="0"/>
                    </a:p>
                  </a:txBody>
                  <a:tcPr/>
                </a:tc>
                <a:tc>
                  <a:txBody>
                    <a:bodyPr/>
                    <a:lstStyle/>
                    <a:p>
                      <a:pPr algn="l"/>
                      <a:r>
                        <a:rPr lang="en-GB" sz="1400" dirty="0"/>
                        <a:t>IBM Maximo Manage</a:t>
                      </a:r>
                      <a:endParaRPr lang="en-SG" sz="1400" dirty="0"/>
                    </a:p>
                  </a:txBody>
                  <a:tcPr/>
                </a:tc>
                <a:tc>
                  <a:txBody>
                    <a:bodyPr/>
                    <a:lstStyle/>
                    <a:p>
                      <a:pPr algn="ctr"/>
                      <a:r>
                        <a:rPr lang="en-GB" sz="1400" dirty="0"/>
                        <a:t>Required</a:t>
                      </a:r>
                      <a:endParaRPr lang="en-SG" sz="1400" dirty="0"/>
                    </a:p>
                  </a:txBody>
                  <a:tcPr/>
                </a:tc>
                <a:tc>
                  <a:txBody>
                    <a:bodyPr/>
                    <a:lstStyle/>
                    <a:p>
                      <a:pPr algn="ctr"/>
                      <a:r>
                        <a:rPr lang="en-GB" sz="1400" dirty="0"/>
                        <a:t>Required</a:t>
                      </a:r>
                      <a:endParaRPr lang="en-SG" sz="1400" dirty="0"/>
                    </a:p>
                  </a:txBody>
                  <a:tcPr/>
                </a:tc>
                <a:tc>
                  <a:txBody>
                    <a:bodyPr/>
                    <a:lstStyle/>
                    <a:p>
                      <a:pPr algn="ctr"/>
                      <a:r>
                        <a:rPr lang="en-GB" sz="1400" dirty="0"/>
                        <a:t>Required</a:t>
                      </a:r>
                      <a:endParaRPr lang="en-SG" sz="1400" dirty="0"/>
                    </a:p>
                  </a:txBody>
                  <a:tcPr/>
                </a:tc>
                <a:extLst>
                  <a:ext uri="{0D108BD9-81ED-4DB2-BD59-A6C34878D82A}">
                    <a16:rowId xmlns:a16="http://schemas.microsoft.com/office/drawing/2014/main" val="4252364404"/>
                  </a:ext>
                </a:extLst>
              </a:tr>
              <a:tr h="370840">
                <a:tc>
                  <a:txBody>
                    <a:bodyPr/>
                    <a:lstStyle/>
                    <a:p>
                      <a:pPr algn="ctr"/>
                      <a:r>
                        <a:rPr lang="en-GB" sz="1400" dirty="0"/>
                        <a:t>2</a:t>
                      </a:r>
                      <a:endParaRPr lang="en-SG" sz="1400" dirty="0"/>
                    </a:p>
                  </a:txBody>
                  <a:tcPr/>
                </a:tc>
                <a:tc>
                  <a:txBody>
                    <a:bodyPr/>
                    <a:lstStyle/>
                    <a:p>
                      <a:pPr algn="l"/>
                      <a:r>
                        <a:rPr lang="en-SG" sz="1400" dirty="0"/>
                        <a:t>IBM Maximo Monitor</a:t>
                      </a:r>
                    </a:p>
                  </a:txBody>
                  <a:tcPr/>
                </a:tc>
                <a:tc>
                  <a:txBody>
                    <a:bodyPr/>
                    <a:lstStyle/>
                    <a:p>
                      <a:pPr algn="ctr"/>
                      <a:r>
                        <a:rPr lang="en-GB" sz="1400" dirty="0"/>
                        <a:t>Required</a:t>
                      </a:r>
                      <a:endParaRPr lang="en-SG" sz="1400" dirty="0"/>
                    </a:p>
                  </a:txBody>
                  <a:tcPr/>
                </a:tc>
                <a:tc>
                  <a:txBody>
                    <a:bodyPr/>
                    <a:lstStyle/>
                    <a:p>
                      <a:pPr algn="ctr"/>
                      <a:r>
                        <a:rPr lang="en-GB" sz="1400" dirty="0"/>
                        <a:t>Not Required</a:t>
                      </a:r>
                      <a:endParaRPr lang="en-SG" sz="14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Not Required</a:t>
                      </a:r>
                      <a:endParaRPr lang="en-SG" sz="1400" dirty="0"/>
                    </a:p>
                  </a:txBody>
                  <a:tcPr/>
                </a:tc>
                <a:extLst>
                  <a:ext uri="{0D108BD9-81ED-4DB2-BD59-A6C34878D82A}">
                    <a16:rowId xmlns:a16="http://schemas.microsoft.com/office/drawing/2014/main" val="4150183785"/>
                  </a:ext>
                </a:extLst>
              </a:tr>
              <a:tr h="370840">
                <a:tc>
                  <a:txBody>
                    <a:bodyPr/>
                    <a:lstStyle/>
                    <a:p>
                      <a:pPr algn="ctr"/>
                      <a:r>
                        <a:rPr lang="en-GB" sz="1400" dirty="0"/>
                        <a:t>3</a:t>
                      </a:r>
                      <a:endParaRPr lang="en-SG" sz="1400" dirty="0"/>
                    </a:p>
                  </a:txBody>
                  <a:tcPr/>
                </a:tc>
                <a:tc>
                  <a:txBody>
                    <a:bodyPr/>
                    <a:lstStyle/>
                    <a:p>
                      <a:pPr algn="l"/>
                      <a:r>
                        <a:rPr lang="en-SG" sz="1400" dirty="0"/>
                        <a:t>IBM Maximo Health</a:t>
                      </a:r>
                    </a:p>
                  </a:txBody>
                  <a:tcPr/>
                </a:tc>
                <a:tc>
                  <a:txBody>
                    <a:bodyPr/>
                    <a:lstStyle/>
                    <a:p>
                      <a:pPr algn="ctr"/>
                      <a:r>
                        <a:rPr lang="en-GB" sz="1400" dirty="0"/>
                        <a:t>Required</a:t>
                      </a:r>
                      <a:endParaRPr lang="en-SG" sz="14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Not Required</a:t>
                      </a:r>
                      <a:endParaRPr lang="en-SG" sz="14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Not Required</a:t>
                      </a:r>
                      <a:endParaRPr lang="en-SG" sz="1400" dirty="0"/>
                    </a:p>
                  </a:txBody>
                  <a:tcPr/>
                </a:tc>
                <a:extLst>
                  <a:ext uri="{0D108BD9-81ED-4DB2-BD59-A6C34878D82A}">
                    <a16:rowId xmlns:a16="http://schemas.microsoft.com/office/drawing/2014/main" val="1127171253"/>
                  </a:ext>
                </a:extLst>
              </a:tr>
              <a:tr h="370840">
                <a:tc>
                  <a:txBody>
                    <a:bodyPr/>
                    <a:lstStyle/>
                    <a:p>
                      <a:pPr algn="ctr"/>
                      <a:r>
                        <a:rPr lang="en-GB" sz="1400" dirty="0"/>
                        <a:t>4</a:t>
                      </a:r>
                      <a:endParaRPr lang="en-SG" sz="1400" dirty="0"/>
                    </a:p>
                  </a:txBody>
                  <a:tcPr/>
                </a:tc>
                <a:tc>
                  <a:txBody>
                    <a:bodyPr/>
                    <a:lstStyle/>
                    <a:p>
                      <a:pPr algn="l"/>
                      <a:r>
                        <a:rPr lang="en-SG" sz="1400" dirty="0"/>
                        <a:t>IBM Maximo Predict</a:t>
                      </a:r>
                    </a:p>
                  </a:txBody>
                  <a:tcPr/>
                </a:tc>
                <a:tc>
                  <a:txBody>
                    <a:bodyPr/>
                    <a:lstStyle/>
                    <a:p>
                      <a:pPr algn="ctr"/>
                      <a:r>
                        <a:rPr lang="en-GB" sz="1400" dirty="0"/>
                        <a:t>Required</a:t>
                      </a:r>
                      <a:endParaRPr lang="en-SG" sz="14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Not Required</a:t>
                      </a:r>
                      <a:endParaRPr lang="en-SG" sz="14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400" dirty="0"/>
                        <a:t>Not Required</a:t>
                      </a:r>
                      <a:endParaRPr lang="en-SG" sz="1400" dirty="0"/>
                    </a:p>
                  </a:txBody>
                  <a:tcPr/>
                </a:tc>
                <a:extLst>
                  <a:ext uri="{0D108BD9-81ED-4DB2-BD59-A6C34878D82A}">
                    <a16:rowId xmlns:a16="http://schemas.microsoft.com/office/drawing/2014/main" val="3056227976"/>
                  </a:ext>
                </a:extLst>
              </a:tr>
              <a:tr h="370840">
                <a:tc>
                  <a:txBody>
                    <a:bodyPr/>
                    <a:lstStyle/>
                    <a:p>
                      <a:pPr algn="ctr"/>
                      <a:r>
                        <a:rPr lang="en-SG" sz="1400" dirty="0"/>
                        <a:t>5</a:t>
                      </a:r>
                    </a:p>
                  </a:txBody>
                  <a:tcPr/>
                </a:tc>
                <a:tc>
                  <a:txBody>
                    <a:bodyPr/>
                    <a:lstStyle/>
                    <a:p>
                      <a:pPr algn="l"/>
                      <a:r>
                        <a:rPr lang="en-SG" sz="1400" dirty="0"/>
                        <a:t>IBM Maximo Visual Inspection*</a:t>
                      </a:r>
                    </a:p>
                  </a:txBody>
                  <a:tcPr/>
                </a:tc>
                <a:tc>
                  <a:txBody>
                    <a:bodyPr/>
                    <a:lstStyle/>
                    <a:p>
                      <a:pPr algn="ctr"/>
                      <a:r>
                        <a:rPr lang="en-SG" sz="1400" dirty="0"/>
                        <a:t>Not Required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1400" dirty="0"/>
                        <a:t>Not Required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1400" dirty="0"/>
                        <a:t>Not Required</a:t>
                      </a:r>
                    </a:p>
                  </a:txBody>
                  <a:tcPr/>
                </a:tc>
                <a:extLst>
                  <a:ext uri="{0D108BD9-81ED-4DB2-BD59-A6C34878D82A}">
                    <a16:rowId xmlns:a16="http://schemas.microsoft.com/office/drawing/2014/main" val="37597964"/>
                  </a:ext>
                </a:extLst>
              </a:tr>
            </a:tbl>
          </a:graphicData>
        </a:graphic>
      </p:graphicFrame>
      <p:sp>
        <p:nvSpPr>
          <p:cNvPr id="10" name="TextBox 9">
            <a:extLst>
              <a:ext uri="{FF2B5EF4-FFF2-40B4-BE49-F238E27FC236}">
                <a16:creationId xmlns:a16="http://schemas.microsoft.com/office/drawing/2014/main" id="{9D1192C2-CB17-4E7A-8CC7-321DD496BEDE}"/>
              </a:ext>
            </a:extLst>
          </p:cNvPr>
          <p:cNvSpPr txBox="1"/>
          <p:nvPr/>
        </p:nvSpPr>
        <p:spPr>
          <a:xfrm>
            <a:off x="366181" y="3986007"/>
            <a:ext cx="11130415" cy="2384481"/>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Note:</a:t>
            </a: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DB2 Warehouse is provided as part of the out of box license for MAS via Cloud Pak for Data. </a:t>
            </a: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It is recommended to have enterprise supported versions of Mongo DB and Apache Kafka for production set up. </a:t>
            </a:r>
          </a:p>
          <a:p>
            <a:pPr marL="635000" marR="0" lvl="1"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Those two products are not included in the MAS license. </a:t>
            </a:r>
          </a:p>
          <a:p>
            <a:pPr marL="635000" marR="0" lvl="1"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They can be hosted externally to OpenShift Platform as well.</a:t>
            </a:r>
          </a:p>
          <a:p>
            <a:pPr marL="635000" marR="0" lvl="1"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endParaRPr lang="en-GB" sz="1600" dirty="0">
              <a:solidFill>
                <a:srgbClr val="000000"/>
              </a:solidFill>
              <a:latin typeface="IBM Plex Sans"/>
              <a:cs typeface="Arial" panose="020B0604020202020204" pitchFamily="34" charset="0"/>
            </a:endParaRPr>
          </a:p>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endPar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R="0" lvl="0" algn="l" defTabSz="914400" rtl="0" eaLnBrk="1" fontAlgn="base" latinLnBrk="0" hangingPunct="1">
              <a:lnSpc>
                <a:spcPct val="100000"/>
              </a:lnSpc>
              <a:spcBef>
                <a:spcPts val="300"/>
              </a:spcBef>
              <a:spcAft>
                <a:spcPct val="0"/>
              </a:spcAft>
              <a:buClr>
                <a:srgbClr val="000000"/>
              </a:buClr>
              <a:buSzTx/>
              <a:tabLst/>
              <a:defRPr/>
            </a:pPr>
            <a:r>
              <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a:t>
            </a:r>
            <a:r>
              <a:rPr lang="en-US" sz="1600" dirty="0"/>
              <a:t>Maximo Visual Inspection uses a persistent volume claim (PVC) to manage storage </a:t>
            </a:r>
            <a:endParaRPr kumimoji="0" lang="en-GB"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2" name="Slide Number Placeholder 1">
            <a:extLst>
              <a:ext uri="{FF2B5EF4-FFF2-40B4-BE49-F238E27FC236}">
                <a16:creationId xmlns:a16="http://schemas.microsoft.com/office/drawing/2014/main" id="{739BCE1C-6209-8736-0DA8-CDF5F04363C9}"/>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16</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111759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0F3D-FE19-4C40-AF90-4A68F76DFCFB}"/>
              </a:ext>
            </a:extLst>
          </p:cNvPr>
          <p:cNvSpPr>
            <a:spLocks noGrp="1"/>
          </p:cNvSpPr>
          <p:nvPr>
            <p:ph type="title"/>
          </p:nvPr>
        </p:nvSpPr>
        <p:spPr/>
        <p:txBody>
          <a:bodyPr/>
          <a:lstStyle/>
          <a:p>
            <a:r>
              <a:rPr lang="en-AU" dirty="0"/>
              <a:t>How To solution MAS Software based Deals</a:t>
            </a:r>
          </a:p>
        </p:txBody>
      </p:sp>
      <p:sp>
        <p:nvSpPr>
          <p:cNvPr id="6" name="Date Placeholder 5">
            <a:extLst>
              <a:ext uri="{FF2B5EF4-FFF2-40B4-BE49-F238E27FC236}">
                <a16:creationId xmlns:a16="http://schemas.microsoft.com/office/drawing/2014/main" id="{777B5795-DFDD-4C91-8B52-72174828C34A}"/>
              </a:ext>
            </a:extLst>
          </p:cNvPr>
          <p:cNvSpPr>
            <a:spLocks noGrp="1"/>
          </p:cNvSpPr>
          <p:nvPr>
            <p:ph type="dt" sz="half" idx="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8" name="Footer Placeholder 12">
            <a:extLst>
              <a:ext uri="{FF2B5EF4-FFF2-40B4-BE49-F238E27FC236}">
                <a16:creationId xmlns:a16="http://schemas.microsoft.com/office/drawing/2014/main" id="{D547548E-0F1D-4F73-BF88-6EF718EBC7F1}"/>
              </a:ext>
            </a:extLst>
          </p:cNvPr>
          <p:cNvSpPr txBox="1">
            <a:spLocks/>
          </p:cNvSpPr>
          <p:nvPr/>
        </p:nvSpPr>
        <p:spPr>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defPPr>
              <a:defRPr lang="en-AU"/>
            </a:defPPr>
            <a:lvl1pPr>
              <a:spcBef>
                <a:spcPct val="0"/>
              </a:spcBef>
              <a:buFontTx/>
              <a:buNone/>
              <a:defRPr sz="800" b="0">
                <a:latin typeface="+mn-lt"/>
              </a:defRPr>
            </a:lvl1pPr>
            <a:lvl2pPr marL="4572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Deployment - Solutioning Guide   |   IBM Confidential   |   IBM Cloud Solutioning Centers</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F48D4D2E-B88D-1D4D-E81F-D54628B9F313}"/>
              </a:ext>
            </a:extLst>
          </p:cNvPr>
          <p:cNvSpPr>
            <a:spLocks noGrp="1"/>
          </p:cNvSpPr>
          <p:nvPr>
            <p:ph type="sldNum" sz="quarter" idx="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17</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3" name="Graphic 2" descr="Back with solid fill">
            <a:hlinkClick r:id="rId2" action="ppaction://hlinksldjump"/>
            <a:extLst>
              <a:ext uri="{FF2B5EF4-FFF2-40B4-BE49-F238E27FC236}">
                <a16:creationId xmlns:a16="http://schemas.microsoft.com/office/drawing/2014/main" id="{3C99AC06-4068-7E12-6B92-F3A27B84949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4043592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el 4">
            <a:extLst>
              <a:ext uri="{FF2B5EF4-FFF2-40B4-BE49-F238E27FC236}">
                <a16:creationId xmlns:a16="http://schemas.microsoft.com/office/drawing/2014/main" id="{46A5CCD8-4E6C-2924-C6B8-A9C295C1FDAD}"/>
              </a:ext>
            </a:extLst>
          </p:cNvPr>
          <p:cNvSpPr txBox="1">
            <a:spLocks/>
          </p:cNvSpPr>
          <p:nvPr/>
        </p:nvSpPr>
        <p:spPr bwMode="auto">
          <a:xfrm>
            <a:off x="569178" y="1951190"/>
            <a:ext cx="5920832" cy="6404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t" anchorCtr="0" compatLnSpc="1">
            <a:prstTxWarp prst="textNoShape">
              <a:avLst/>
            </a:prstTxWarp>
          </a:bodyPr>
          <a:lstStyle>
            <a:lvl1pPr algn="l" rtl="0" eaLnBrk="1" fontAlgn="base" hangingPunct="1">
              <a:spcBef>
                <a:spcPct val="0"/>
              </a:spcBef>
              <a:spcAft>
                <a:spcPct val="0"/>
              </a:spcAft>
              <a:defRPr sz="2200" kern="1200">
                <a:solidFill>
                  <a:schemeClr val="tx1"/>
                </a:solidFill>
                <a:latin typeface="+mj-lt"/>
                <a:ea typeface="+mj-ea"/>
                <a:cs typeface="+mj-cs"/>
              </a:defRPr>
            </a:lvl1pPr>
            <a:lvl2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2pPr>
            <a:lvl3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3pPr>
            <a:lvl4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4pPr>
            <a:lvl5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5pPr>
            <a:lvl6pPr marL="4572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6pPr>
            <a:lvl7pPr marL="9144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7pPr>
            <a:lvl8pPr marL="13716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8pPr>
            <a:lvl9pPr marL="18288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9pPr>
          </a:lstStyle>
          <a:p>
            <a:r>
              <a:rPr lang="de-DE" sz="1600" b="1" dirty="0">
                <a:solidFill>
                  <a:srgbClr val="0070C0"/>
                </a:solidFill>
              </a:rPr>
              <a:t>Scope of the Technical Assessment for the EAM to Maximo Application Suite upgrade</a:t>
            </a:r>
          </a:p>
        </p:txBody>
      </p:sp>
      <p:sp>
        <p:nvSpPr>
          <p:cNvPr id="15" name="Textplatzhalter 10">
            <a:extLst>
              <a:ext uri="{FF2B5EF4-FFF2-40B4-BE49-F238E27FC236}">
                <a16:creationId xmlns:a16="http://schemas.microsoft.com/office/drawing/2014/main" id="{3E63C70B-929F-7AF1-EAD5-73BFAB698A19}"/>
              </a:ext>
            </a:extLst>
          </p:cNvPr>
          <p:cNvSpPr txBox="1">
            <a:spLocks/>
          </p:cNvSpPr>
          <p:nvPr/>
        </p:nvSpPr>
        <p:spPr>
          <a:xfrm>
            <a:off x="6845919" y="850639"/>
            <a:ext cx="2633547" cy="2661995"/>
          </a:xfrm>
          <a:prstGeom prst="rect">
            <a:avLst/>
          </a:prstGeom>
        </p:spPr>
        <p:txBody>
          <a:bodyPr/>
          <a:lstStyle>
            <a:lvl1pPr marL="179388" indent="-179388" algn="l" rtl="0" eaLnBrk="1" fontAlgn="base" hangingPunct="1">
              <a:spcBef>
                <a:spcPct val="40000"/>
              </a:spcBef>
              <a:spcAft>
                <a:spcPct val="0"/>
              </a:spcAft>
              <a:buClr>
                <a:schemeClr val="accent1"/>
              </a:buClr>
              <a:buFont typeface="Wingdings" panose="05000000000000000000" pitchFamily="2" charset="2"/>
              <a:buChar char="§"/>
              <a:defRPr kern="1200">
                <a:solidFill>
                  <a:schemeClr val="tx1"/>
                </a:solidFill>
                <a:latin typeface="+mn-lt"/>
                <a:ea typeface="+mn-ea"/>
                <a:cs typeface="+mn-cs"/>
              </a:defRPr>
            </a:lvl1pPr>
            <a:lvl2pPr marL="536575"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2pPr>
            <a:lvl3pPr marL="893763" indent="-179388" algn="l" rtl="0" eaLnBrk="1" fontAlgn="base" hangingPunct="1">
              <a:spcBef>
                <a:spcPct val="40000"/>
              </a:spcBef>
              <a:spcAft>
                <a:spcPct val="0"/>
              </a:spcAft>
              <a:buChar char="•"/>
              <a:defRPr sz="1600" kern="1200">
                <a:solidFill>
                  <a:schemeClr val="tx1"/>
                </a:solidFill>
                <a:latin typeface="+mn-lt"/>
                <a:ea typeface="+mn-ea"/>
                <a:cs typeface="+mn-cs"/>
              </a:defRPr>
            </a:lvl3pPr>
            <a:lvl4pPr marL="1250950"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4pPr>
            <a:lvl5pPr marL="1619250" indent="-179388" algn="l" rtl="0" eaLnBrk="1" fontAlgn="base" hangingPunct="1">
              <a:spcBef>
                <a:spcPct val="40000"/>
              </a:spcBef>
              <a:spcAft>
                <a:spcPct val="0"/>
              </a:spcAft>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1300" b="1" dirty="0"/>
              <a:t>1 Applications</a:t>
            </a:r>
          </a:p>
          <a:p>
            <a:r>
              <a:rPr lang="de-DE" sz="1300" dirty="0"/>
              <a:t>Analysis of multiple custom applications developed:</a:t>
            </a:r>
          </a:p>
          <a:p>
            <a:pPr marL="457200" indent="-457200">
              <a:buFontTx/>
              <a:buChar char="-"/>
            </a:pPr>
            <a:r>
              <a:rPr lang="de-DE" sz="1300" dirty="0"/>
              <a:t>Asstes</a:t>
            </a:r>
          </a:p>
          <a:p>
            <a:pPr marL="457200" indent="-457200">
              <a:buFontTx/>
              <a:buChar char="-"/>
            </a:pPr>
            <a:r>
              <a:rPr lang="de-DE" sz="1300" dirty="0"/>
              <a:t>Planning</a:t>
            </a:r>
          </a:p>
          <a:p>
            <a:pPr marL="457200" indent="-457200">
              <a:buFontTx/>
              <a:buChar char="-"/>
            </a:pPr>
            <a:r>
              <a:rPr lang="de-DE" sz="1300" dirty="0"/>
              <a:t>Preventive Maintenance</a:t>
            </a:r>
          </a:p>
          <a:p>
            <a:pPr marL="457200" indent="-457200">
              <a:buFontTx/>
              <a:buChar char="-"/>
            </a:pPr>
            <a:r>
              <a:rPr lang="de-DE" sz="1300" dirty="0"/>
              <a:t>Inventory</a:t>
            </a:r>
          </a:p>
          <a:p>
            <a:pPr marL="457200" indent="-457200">
              <a:buFontTx/>
              <a:buChar char="-"/>
            </a:pPr>
            <a:r>
              <a:rPr lang="de-DE" sz="1300" dirty="0"/>
              <a:t>Purchasing</a:t>
            </a:r>
          </a:p>
          <a:p>
            <a:pPr marL="457200" indent="-457200">
              <a:buFontTx/>
              <a:buChar char="-"/>
            </a:pPr>
            <a:r>
              <a:rPr lang="de-DE" sz="1300" dirty="0"/>
              <a:t>Service Desk</a:t>
            </a:r>
          </a:p>
          <a:p>
            <a:pPr marL="457200" indent="-457200">
              <a:buFontTx/>
              <a:buChar char="-"/>
            </a:pPr>
            <a:r>
              <a:rPr lang="de-DE" sz="1300" dirty="0"/>
              <a:t>Work Order</a:t>
            </a:r>
          </a:p>
          <a:p>
            <a:pPr marL="457200" indent="-457200">
              <a:buFontTx/>
              <a:buChar char="-"/>
            </a:pPr>
            <a:endParaRPr lang="de-DE" sz="1300" dirty="0"/>
          </a:p>
        </p:txBody>
      </p:sp>
      <p:sp>
        <p:nvSpPr>
          <p:cNvPr id="16" name="Textplatzhalter 6">
            <a:extLst>
              <a:ext uri="{FF2B5EF4-FFF2-40B4-BE49-F238E27FC236}">
                <a16:creationId xmlns:a16="http://schemas.microsoft.com/office/drawing/2014/main" id="{40498E41-D1F1-8DB2-D4FA-2574757070BA}"/>
              </a:ext>
            </a:extLst>
          </p:cNvPr>
          <p:cNvSpPr txBox="1">
            <a:spLocks/>
          </p:cNvSpPr>
          <p:nvPr/>
        </p:nvSpPr>
        <p:spPr>
          <a:xfrm>
            <a:off x="9457937" y="850639"/>
            <a:ext cx="2734063" cy="2753891"/>
          </a:xfrm>
          <a:prstGeom prst="rect">
            <a:avLst/>
          </a:prstGeom>
        </p:spPr>
        <p:txBody>
          <a:bodyPr/>
          <a:lstStyle>
            <a:defPPr>
              <a:defRPr lang="en-US"/>
            </a:defPPr>
            <a:lvl1pPr marL="179388" indent="-179388" fontAlgn="base">
              <a:spcBef>
                <a:spcPct val="40000"/>
              </a:spcBef>
              <a:spcAft>
                <a:spcPct val="0"/>
              </a:spcAft>
              <a:buClr>
                <a:schemeClr val="accent1"/>
              </a:buClr>
              <a:buFont typeface="Wingdings" panose="05000000000000000000" pitchFamily="2" charset="2"/>
              <a:buChar char="§"/>
              <a:defRPr sz="1300"/>
            </a:lvl1pPr>
            <a:lvl2pPr marL="536575" indent="-179388" fontAlgn="base">
              <a:spcBef>
                <a:spcPct val="40000"/>
              </a:spcBef>
              <a:spcAft>
                <a:spcPct val="0"/>
              </a:spcAft>
              <a:buFont typeface="Arial" panose="020B0604020202020204" pitchFamily="34" charset="0"/>
              <a:buChar char="–"/>
              <a:defRPr sz="1600"/>
            </a:lvl2pPr>
            <a:lvl3pPr marL="893763" indent="-179388" fontAlgn="base">
              <a:spcBef>
                <a:spcPct val="40000"/>
              </a:spcBef>
              <a:spcAft>
                <a:spcPct val="0"/>
              </a:spcAft>
              <a:buChar char="•"/>
              <a:defRPr sz="1600"/>
            </a:lvl3pPr>
            <a:lvl4pPr marL="1250950" indent="-179388" fontAlgn="base">
              <a:spcBef>
                <a:spcPct val="40000"/>
              </a:spcBef>
              <a:spcAft>
                <a:spcPct val="0"/>
              </a:spcAft>
              <a:buFont typeface="Arial" panose="020B0604020202020204" pitchFamily="34" charset="0"/>
              <a:buChar char="-"/>
              <a:defRPr sz="1600"/>
            </a:lvl4pPr>
            <a:lvl5pPr marL="1619250" indent="-179388" fontAlgn="base">
              <a:spcBef>
                <a:spcPct val="40000"/>
              </a:spcBef>
              <a:spcAft>
                <a:spcPct val="0"/>
              </a:spcAft>
              <a:buFont typeface="Arial" panose="020B0604020202020204" pitchFamily="34" charset="0"/>
              <a:buChar char="-"/>
              <a:defRPr sz="14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b="1" dirty="0"/>
              <a:t>2 Customizations</a:t>
            </a:r>
          </a:p>
          <a:p>
            <a:r>
              <a:rPr lang="de-DE" dirty="0"/>
              <a:t>MBO and field level classes</a:t>
            </a:r>
          </a:p>
          <a:p>
            <a:r>
              <a:rPr lang="de-DE" dirty="0"/>
              <a:t>App and data beans</a:t>
            </a:r>
          </a:p>
          <a:p>
            <a:r>
              <a:rPr lang="de-DE" dirty="0"/>
              <a:t>Integration / user exit classes</a:t>
            </a:r>
          </a:p>
          <a:p>
            <a:r>
              <a:rPr lang="de-DE" dirty="0"/>
              <a:t>JSPs and custom images</a:t>
            </a:r>
          </a:p>
          <a:p>
            <a:r>
              <a:rPr lang="de-DE" dirty="0"/>
              <a:t>Cron tasks</a:t>
            </a:r>
          </a:p>
          <a:p>
            <a:r>
              <a:rPr lang="de-DE" dirty="0"/>
              <a:t>Automation scripting</a:t>
            </a:r>
          </a:p>
          <a:p>
            <a:r>
              <a:rPr lang="de-DE" dirty="0"/>
              <a:t>Custom BIRT reports</a:t>
            </a:r>
          </a:p>
          <a:p>
            <a:endParaRPr lang="de-DE" dirty="0"/>
          </a:p>
        </p:txBody>
      </p:sp>
      <p:sp>
        <p:nvSpPr>
          <p:cNvPr id="17" name="Textplatzhalter 7">
            <a:extLst>
              <a:ext uri="{FF2B5EF4-FFF2-40B4-BE49-F238E27FC236}">
                <a16:creationId xmlns:a16="http://schemas.microsoft.com/office/drawing/2014/main" id="{6F4870E1-5AAC-955C-84A5-E6DE7AE74B86}"/>
              </a:ext>
            </a:extLst>
          </p:cNvPr>
          <p:cNvSpPr txBox="1">
            <a:spLocks/>
          </p:cNvSpPr>
          <p:nvPr/>
        </p:nvSpPr>
        <p:spPr>
          <a:xfrm>
            <a:off x="315952" y="4317233"/>
            <a:ext cx="3696629" cy="1505414"/>
          </a:xfrm>
          <a:prstGeom prst="rect">
            <a:avLst/>
          </a:prstGeom>
        </p:spPr>
        <p:txBody>
          <a:bodyPr/>
          <a:lstStyle>
            <a:defPPr>
              <a:defRPr lang="en-US"/>
            </a:defPPr>
            <a:lvl1pPr marL="179388" indent="-179388" fontAlgn="base">
              <a:spcBef>
                <a:spcPct val="40000"/>
              </a:spcBef>
              <a:spcAft>
                <a:spcPct val="0"/>
              </a:spcAft>
              <a:buClr>
                <a:schemeClr val="accent1"/>
              </a:buClr>
              <a:buFont typeface="Wingdings" panose="05000000000000000000" pitchFamily="2" charset="2"/>
              <a:buChar char="§"/>
              <a:defRPr sz="1300" b="1"/>
            </a:lvl1pPr>
            <a:lvl2pPr marL="536575" indent="-179388" fontAlgn="base">
              <a:spcBef>
                <a:spcPct val="40000"/>
              </a:spcBef>
              <a:spcAft>
                <a:spcPct val="0"/>
              </a:spcAft>
              <a:buFont typeface="Arial" panose="020B0604020202020204" pitchFamily="34" charset="0"/>
              <a:buChar char="–"/>
              <a:defRPr sz="1600"/>
            </a:lvl2pPr>
            <a:lvl3pPr marL="893763" indent="-179388" fontAlgn="base">
              <a:spcBef>
                <a:spcPct val="40000"/>
              </a:spcBef>
              <a:spcAft>
                <a:spcPct val="0"/>
              </a:spcAft>
              <a:buChar char="•"/>
              <a:defRPr sz="1600"/>
            </a:lvl3pPr>
            <a:lvl4pPr marL="1250950" indent="-179388" fontAlgn="base">
              <a:spcBef>
                <a:spcPct val="40000"/>
              </a:spcBef>
              <a:spcAft>
                <a:spcPct val="0"/>
              </a:spcAft>
              <a:buFont typeface="Arial" panose="020B0604020202020204" pitchFamily="34" charset="0"/>
              <a:buChar char="-"/>
              <a:defRPr sz="1600"/>
            </a:lvl4pPr>
            <a:lvl5pPr marL="1619250" indent="-179388" fontAlgn="base">
              <a:spcBef>
                <a:spcPct val="40000"/>
              </a:spcBef>
              <a:spcAft>
                <a:spcPct val="0"/>
              </a:spcAft>
              <a:buFont typeface="Arial" panose="020B0604020202020204" pitchFamily="34" charset="0"/>
              <a:buChar char="-"/>
              <a:defRPr sz="14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t>3 Integrations and Data Structure</a:t>
            </a:r>
          </a:p>
          <a:p>
            <a:r>
              <a:rPr lang="de-DE" b="0" dirty="0"/>
              <a:t>3rd party integrations</a:t>
            </a:r>
          </a:p>
          <a:p>
            <a:r>
              <a:rPr lang="de-DE" b="0" dirty="0"/>
              <a:t>Message queue systems</a:t>
            </a:r>
          </a:p>
          <a:p>
            <a:r>
              <a:rPr lang="de-DE" b="0" dirty="0"/>
              <a:t>Database and data volume</a:t>
            </a:r>
          </a:p>
          <a:p>
            <a:r>
              <a:rPr lang="de-DE" b="0" dirty="0"/>
              <a:t>Procedures and triggers on database level </a:t>
            </a:r>
          </a:p>
        </p:txBody>
      </p:sp>
      <p:sp>
        <p:nvSpPr>
          <p:cNvPr id="18" name="Textplatzhalter 8">
            <a:extLst>
              <a:ext uri="{FF2B5EF4-FFF2-40B4-BE49-F238E27FC236}">
                <a16:creationId xmlns:a16="http://schemas.microsoft.com/office/drawing/2014/main" id="{AB01D68D-FBF8-ACE4-7BD2-1A608E91A72F}"/>
              </a:ext>
            </a:extLst>
          </p:cNvPr>
          <p:cNvSpPr txBox="1">
            <a:spLocks/>
          </p:cNvSpPr>
          <p:nvPr/>
        </p:nvSpPr>
        <p:spPr>
          <a:xfrm>
            <a:off x="4012581" y="4306080"/>
            <a:ext cx="2833338" cy="1698133"/>
          </a:xfrm>
          <a:prstGeom prst="rect">
            <a:avLst/>
          </a:prstGeom>
        </p:spPr>
        <p:txBody>
          <a:bodyPr/>
          <a:lstStyle>
            <a:defPPr>
              <a:defRPr lang="en-US"/>
            </a:defPPr>
            <a:lvl1pPr marL="179388" indent="-179388" fontAlgn="base">
              <a:spcBef>
                <a:spcPct val="40000"/>
              </a:spcBef>
              <a:spcAft>
                <a:spcPct val="0"/>
              </a:spcAft>
              <a:buClr>
                <a:schemeClr val="accent1"/>
              </a:buClr>
              <a:buFont typeface="Wingdings" panose="05000000000000000000" pitchFamily="2" charset="2"/>
              <a:buChar char="§"/>
              <a:defRPr sz="1300" b="1"/>
            </a:lvl1pPr>
            <a:lvl2pPr marL="536575" indent="-179388" fontAlgn="base">
              <a:spcBef>
                <a:spcPct val="40000"/>
              </a:spcBef>
              <a:spcAft>
                <a:spcPct val="0"/>
              </a:spcAft>
              <a:buFont typeface="Arial" panose="020B0604020202020204" pitchFamily="34" charset="0"/>
              <a:buChar char="–"/>
              <a:defRPr sz="1600"/>
            </a:lvl2pPr>
            <a:lvl3pPr marL="893763" indent="-179388" fontAlgn="base">
              <a:spcBef>
                <a:spcPct val="40000"/>
              </a:spcBef>
              <a:spcAft>
                <a:spcPct val="0"/>
              </a:spcAft>
              <a:buChar char="•"/>
              <a:defRPr sz="1600"/>
            </a:lvl3pPr>
            <a:lvl4pPr marL="1250950" indent="-179388" fontAlgn="base">
              <a:spcBef>
                <a:spcPct val="40000"/>
              </a:spcBef>
              <a:spcAft>
                <a:spcPct val="0"/>
              </a:spcAft>
              <a:buFont typeface="Arial" panose="020B0604020202020204" pitchFamily="34" charset="0"/>
              <a:buChar char="-"/>
              <a:defRPr sz="1600"/>
            </a:lvl4pPr>
            <a:lvl5pPr marL="1619250" indent="-179388" fontAlgn="base">
              <a:spcBef>
                <a:spcPct val="40000"/>
              </a:spcBef>
              <a:spcAft>
                <a:spcPct val="0"/>
              </a:spcAft>
              <a:buFont typeface="Arial" panose="020B0604020202020204" pitchFamily="34" charset="0"/>
              <a:buChar char="-"/>
              <a:defRPr sz="14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t>4 EAM Add-Ons</a:t>
            </a:r>
          </a:p>
          <a:p>
            <a:r>
              <a:rPr lang="de-DE" dirty="0"/>
              <a:t>Data management tool</a:t>
            </a:r>
          </a:p>
          <a:p>
            <a:pPr lvl="1"/>
            <a:r>
              <a:rPr lang="de-DE" sz="1300" dirty="0"/>
              <a:t>Condition based monitoring</a:t>
            </a:r>
          </a:p>
          <a:p>
            <a:pPr lvl="1"/>
            <a:r>
              <a:rPr lang="de-DE" sz="1300" dirty="0"/>
              <a:t>Drag and drop functioonality</a:t>
            </a:r>
          </a:p>
          <a:p>
            <a:pPr lvl="1"/>
            <a:r>
              <a:rPr lang="de-DE" sz="1300" dirty="0"/>
              <a:t>Mobile application</a:t>
            </a:r>
          </a:p>
          <a:p>
            <a:r>
              <a:rPr lang="de-DE" dirty="0"/>
              <a:t>Document scanner</a:t>
            </a:r>
          </a:p>
          <a:p>
            <a:pPr lvl="1"/>
            <a:endParaRPr lang="de-DE" sz="1300" dirty="0"/>
          </a:p>
          <a:p>
            <a:pPr lvl="1"/>
            <a:endParaRPr lang="de-DE" sz="1300" dirty="0"/>
          </a:p>
        </p:txBody>
      </p:sp>
      <p:sp>
        <p:nvSpPr>
          <p:cNvPr id="19" name="Textplatzhalter 9">
            <a:extLst>
              <a:ext uri="{FF2B5EF4-FFF2-40B4-BE49-F238E27FC236}">
                <a16:creationId xmlns:a16="http://schemas.microsoft.com/office/drawing/2014/main" id="{F552EA4B-EC86-3441-8B75-86C7DB01A42C}"/>
              </a:ext>
            </a:extLst>
          </p:cNvPr>
          <p:cNvSpPr txBox="1">
            <a:spLocks/>
          </p:cNvSpPr>
          <p:nvPr/>
        </p:nvSpPr>
        <p:spPr>
          <a:xfrm>
            <a:off x="6795660" y="4220873"/>
            <a:ext cx="2734063" cy="1698134"/>
          </a:xfrm>
          <a:prstGeom prst="rect">
            <a:avLst/>
          </a:prstGeom>
        </p:spPr>
        <p:txBody>
          <a:bodyPr/>
          <a:lstStyle>
            <a:defPPr>
              <a:defRPr lang="en-US"/>
            </a:defPPr>
            <a:lvl1pPr marL="179388" indent="-179388" fontAlgn="base">
              <a:spcBef>
                <a:spcPct val="40000"/>
              </a:spcBef>
              <a:spcAft>
                <a:spcPct val="0"/>
              </a:spcAft>
              <a:buClr>
                <a:schemeClr val="accent1"/>
              </a:buClr>
              <a:buFont typeface="Wingdings" panose="05000000000000000000" pitchFamily="2" charset="2"/>
              <a:buChar char="§"/>
              <a:defRPr sz="1300" b="1"/>
            </a:lvl1pPr>
            <a:lvl2pPr marL="536575" indent="-179388" fontAlgn="base">
              <a:spcBef>
                <a:spcPct val="40000"/>
              </a:spcBef>
              <a:spcAft>
                <a:spcPct val="0"/>
              </a:spcAft>
              <a:buFont typeface="Arial" panose="020B0604020202020204" pitchFamily="34" charset="0"/>
              <a:buChar char="–"/>
              <a:defRPr sz="1600"/>
            </a:lvl2pPr>
            <a:lvl3pPr marL="893763" indent="-179388" fontAlgn="base">
              <a:spcBef>
                <a:spcPct val="40000"/>
              </a:spcBef>
              <a:spcAft>
                <a:spcPct val="0"/>
              </a:spcAft>
              <a:buChar char="•"/>
              <a:defRPr sz="1600"/>
            </a:lvl3pPr>
            <a:lvl4pPr marL="1250950" indent="-179388" fontAlgn="base">
              <a:spcBef>
                <a:spcPct val="40000"/>
              </a:spcBef>
              <a:spcAft>
                <a:spcPct val="0"/>
              </a:spcAft>
              <a:buFont typeface="Arial" panose="020B0604020202020204" pitchFamily="34" charset="0"/>
              <a:buChar char="-"/>
              <a:defRPr sz="1600"/>
            </a:lvl4pPr>
            <a:lvl5pPr marL="1619250" indent="-179388" fontAlgn="base">
              <a:spcBef>
                <a:spcPct val="40000"/>
              </a:spcBef>
              <a:spcAft>
                <a:spcPct val="0"/>
              </a:spcAft>
              <a:buFont typeface="Arial" panose="020B0604020202020204" pitchFamily="34" charset="0"/>
              <a:buChar char="-"/>
              <a:defRPr sz="14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t>5 Security</a:t>
            </a:r>
          </a:p>
          <a:p>
            <a:pPr marL="457200" indent="-457200">
              <a:buFontTx/>
              <a:buChar char="-"/>
            </a:pPr>
            <a:r>
              <a:rPr lang="de-DE" b="0" dirty="0"/>
              <a:t>User life cycle</a:t>
            </a:r>
          </a:p>
          <a:p>
            <a:pPr marL="457200" indent="-457200">
              <a:buFontTx/>
              <a:buChar char="-"/>
            </a:pPr>
            <a:r>
              <a:rPr lang="de-DE" b="0" dirty="0"/>
              <a:t>User management and security groups</a:t>
            </a:r>
          </a:p>
          <a:p>
            <a:pPr marL="457200" indent="-457200">
              <a:buFontTx/>
              <a:buChar char="-"/>
            </a:pPr>
            <a:r>
              <a:rPr lang="de-DE" b="0" dirty="0"/>
              <a:t>Authentication</a:t>
            </a:r>
          </a:p>
          <a:p>
            <a:pPr marL="457200" indent="-457200">
              <a:buFontTx/>
              <a:buChar char="-"/>
            </a:pPr>
            <a:r>
              <a:rPr lang="de-DE" b="0" dirty="0"/>
              <a:t>User synchronization</a:t>
            </a:r>
          </a:p>
          <a:p>
            <a:endParaRPr lang="de-DE" dirty="0"/>
          </a:p>
          <a:p>
            <a:endParaRPr lang="de-DE" dirty="0"/>
          </a:p>
        </p:txBody>
      </p:sp>
      <p:sp>
        <p:nvSpPr>
          <p:cNvPr id="20" name="Textplatzhalter 5">
            <a:extLst>
              <a:ext uri="{FF2B5EF4-FFF2-40B4-BE49-F238E27FC236}">
                <a16:creationId xmlns:a16="http://schemas.microsoft.com/office/drawing/2014/main" id="{4931119D-D15E-8224-71B8-248CCAAB647F}"/>
              </a:ext>
            </a:extLst>
          </p:cNvPr>
          <p:cNvSpPr txBox="1">
            <a:spLocks/>
          </p:cNvSpPr>
          <p:nvPr/>
        </p:nvSpPr>
        <p:spPr>
          <a:xfrm>
            <a:off x="9175516" y="4122556"/>
            <a:ext cx="2734063" cy="1698134"/>
          </a:xfrm>
          <a:prstGeom prst="rect">
            <a:avLst/>
          </a:prstGeom>
        </p:spPr>
        <p:txBody>
          <a:bodyPr/>
          <a:lstStyle>
            <a:defPPr>
              <a:defRPr lang="en-US"/>
            </a:defPPr>
            <a:lvl1pPr marL="179388" indent="-179388" fontAlgn="base">
              <a:spcBef>
                <a:spcPct val="40000"/>
              </a:spcBef>
              <a:spcAft>
                <a:spcPct val="0"/>
              </a:spcAft>
              <a:buClr>
                <a:schemeClr val="accent1"/>
              </a:buClr>
              <a:buFont typeface="Wingdings" panose="05000000000000000000" pitchFamily="2" charset="2"/>
              <a:buChar char="§"/>
              <a:defRPr sz="1300" b="1"/>
            </a:lvl1pPr>
            <a:lvl2pPr marL="536575" lvl="1" indent="-179388" fontAlgn="base">
              <a:spcBef>
                <a:spcPct val="40000"/>
              </a:spcBef>
              <a:spcAft>
                <a:spcPct val="0"/>
              </a:spcAft>
              <a:buFont typeface="Arial" panose="020B0604020202020204" pitchFamily="34" charset="0"/>
              <a:buChar char="–"/>
              <a:defRPr sz="1300"/>
            </a:lvl2pPr>
            <a:lvl3pPr marL="893763" indent="-179388" fontAlgn="base">
              <a:spcBef>
                <a:spcPct val="40000"/>
              </a:spcBef>
              <a:spcAft>
                <a:spcPct val="0"/>
              </a:spcAft>
              <a:buChar char="•"/>
              <a:defRPr sz="1600"/>
            </a:lvl3pPr>
            <a:lvl4pPr marL="1250950" indent="-179388" fontAlgn="base">
              <a:spcBef>
                <a:spcPct val="40000"/>
              </a:spcBef>
              <a:spcAft>
                <a:spcPct val="0"/>
              </a:spcAft>
              <a:buFont typeface="Arial" panose="020B0604020202020204" pitchFamily="34" charset="0"/>
              <a:buChar char="-"/>
              <a:defRPr sz="1600"/>
            </a:lvl4pPr>
            <a:lvl5pPr marL="1619250" indent="-179388" fontAlgn="base">
              <a:spcBef>
                <a:spcPct val="40000"/>
              </a:spcBef>
              <a:spcAft>
                <a:spcPct val="0"/>
              </a:spcAft>
              <a:buFont typeface="Arial" panose="020B0604020202020204" pitchFamily="34" charset="0"/>
              <a:buChar char="-"/>
              <a:defRPr sz="14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t>6 Architecture &amp; Infrastructure</a:t>
            </a:r>
          </a:p>
          <a:p>
            <a:r>
              <a:rPr lang="de-DE" b="0" dirty="0"/>
              <a:t>We took a look into the existing infrastructure, analyzed system context and interface diagrams</a:t>
            </a:r>
          </a:p>
          <a:p>
            <a:r>
              <a:rPr lang="de-DE" b="0" dirty="0"/>
              <a:t>Communication protocols and </a:t>
            </a:r>
          </a:p>
          <a:p>
            <a:r>
              <a:rPr lang="de-DE" b="0" dirty="0"/>
              <a:t>Network infrastructure</a:t>
            </a:r>
          </a:p>
          <a:p>
            <a:endParaRPr lang="de-DE" b="0" dirty="0"/>
          </a:p>
          <a:p>
            <a:endParaRPr lang="de-DE" dirty="0"/>
          </a:p>
        </p:txBody>
      </p:sp>
    </p:spTree>
    <p:extLst>
      <p:ext uri="{BB962C8B-B14F-4D97-AF65-F5344CB8AC3E}">
        <p14:creationId xmlns:p14="http://schemas.microsoft.com/office/powerpoint/2010/main" val="29193211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DC633-C7CB-7342-9F36-7A8782060FD0}"/>
              </a:ext>
            </a:extLst>
          </p:cNvPr>
          <p:cNvSpPr>
            <a:spLocks noGrp="1"/>
          </p:cNvSpPr>
          <p:nvPr>
            <p:ph type="title"/>
          </p:nvPr>
        </p:nvSpPr>
        <p:spPr>
          <a:xfrm>
            <a:off x="352423" y="427118"/>
            <a:ext cx="8791577" cy="579890"/>
          </a:xfrm>
        </p:spPr>
        <p:txBody>
          <a:bodyPr/>
          <a:lstStyle/>
          <a:p>
            <a:r>
              <a:rPr lang="en-US" b="1" dirty="0"/>
              <a:t>MAS Dedicated Architecture Highlights</a:t>
            </a:r>
            <a:endParaRPr lang="en-US" sz="1867" b="1" dirty="0"/>
          </a:p>
        </p:txBody>
      </p:sp>
      <p:sp>
        <p:nvSpPr>
          <p:cNvPr id="4" name="Slide Number Placeholder 3">
            <a:extLst>
              <a:ext uri="{FF2B5EF4-FFF2-40B4-BE49-F238E27FC236}">
                <a16:creationId xmlns:a16="http://schemas.microsoft.com/office/drawing/2014/main" id="{2303A7AE-3803-DBE1-93ED-F4F89B21AD2F}"/>
              </a:ext>
            </a:extLst>
          </p:cNvPr>
          <p:cNvSpPr>
            <a:spLocks noGrp="1"/>
          </p:cNvSpPr>
          <p:nvPr>
            <p:ph type="sldNum" sz="quarter" idx="4"/>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0BE6F14-FF48-0F4F-A8AA-2E3F25371E4A}" type="slidenum">
              <a:rPr kumimoji="0" lang="en-US" sz="800" b="0" i="0" u="none" strike="noStrike" kern="1200" cap="none" spc="0" normalizeH="0" baseline="0" noProof="0" smtClean="0">
                <a:ln>
                  <a:noFill/>
                </a:ln>
                <a:solidFill>
                  <a:srgbClr val="000000"/>
                </a:solidFill>
                <a:effectLst/>
                <a:uLnTx/>
                <a:uFillTx/>
                <a:latin typeface="IBM Plex Sans"/>
                <a:cs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19</a:t>
            </a:fld>
            <a:endParaRPr kumimoji="0" lang="en-US" sz="800" b="0" i="0" u="none" strike="noStrike" kern="1200" cap="none" spc="0" normalizeH="0" baseline="0" noProof="0">
              <a:ln>
                <a:noFill/>
              </a:ln>
              <a:solidFill>
                <a:srgbClr val="000000"/>
              </a:solidFill>
              <a:effectLst/>
              <a:uLnTx/>
              <a:uFillTx/>
              <a:latin typeface="IBM Plex Sans"/>
              <a:cs typeface="Arial" charset="0"/>
            </a:endParaRPr>
          </a:p>
        </p:txBody>
      </p:sp>
      <p:sp>
        <p:nvSpPr>
          <p:cNvPr id="33" name="TextBox 32">
            <a:extLst>
              <a:ext uri="{FF2B5EF4-FFF2-40B4-BE49-F238E27FC236}">
                <a16:creationId xmlns:a16="http://schemas.microsoft.com/office/drawing/2014/main" id="{F4BA8ABE-81D9-FAD7-465E-A044197623A3}"/>
              </a:ext>
            </a:extLst>
          </p:cNvPr>
          <p:cNvSpPr txBox="1"/>
          <p:nvPr/>
        </p:nvSpPr>
        <p:spPr>
          <a:xfrm>
            <a:off x="983432" y="6123105"/>
            <a:ext cx="9001000" cy="307777"/>
          </a:xfrm>
          <a:prstGeom prst="rect">
            <a:avLst/>
          </a:prstGeom>
          <a:noFill/>
        </p:spPr>
        <p:txBody>
          <a:bodyPr wrap="square">
            <a:spAutoFit/>
          </a:bodyPr>
          <a:lstStyle/>
          <a:p>
            <a:pPr marL="0" marR="0" lvl="0" indent="0" algn="l"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Reference: </a:t>
            </a: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hlinkClick r:id="rId3"/>
              </a:rPr>
              <a:t>https://cloud.ibm.com/docs/mas-ms?topic=mas-ms-architecture#mas-dedicated-highlights</a:t>
            </a:r>
            <a:endPar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45" name="TextBox 44">
            <a:extLst>
              <a:ext uri="{FF2B5EF4-FFF2-40B4-BE49-F238E27FC236}">
                <a16:creationId xmlns:a16="http://schemas.microsoft.com/office/drawing/2014/main" id="{C4F23D2A-6B30-CAB9-172B-E3B19E880526}"/>
              </a:ext>
            </a:extLst>
          </p:cNvPr>
          <p:cNvSpPr txBox="1"/>
          <p:nvPr/>
        </p:nvSpPr>
        <p:spPr>
          <a:xfrm>
            <a:off x="479376" y="876300"/>
            <a:ext cx="11233248" cy="4466589"/>
          </a:xfrm>
          <a:prstGeom prst="rect">
            <a:avLst/>
          </a:prstGeom>
          <a:noFill/>
        </p:spPr>
        <p:txBody>
          <a:bodyPr wrap="square" lIns="72000" tIns="72000" rIns="72000" bIns="72000" rtlCol="0">
            <a:spAutoFit/>
          </a:bodyPr>
          <a:lstStyle/>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Managed Services (MS) </a:t>
            </a: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are required to have two (2) environments provisioned by default:</a:t>
            </a:r>
          </a:p>
          <a:p>
            <a:pPr marL="1085850" marR="0" lvl="2"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PROD and Non-PROD</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All clients will be provisioned in their own application instance using dedicated namespace(s)</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IT Administration for the PROD and NON-PROD environments is solely managed by IBM's MAS-Dedicated operations team</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Clients can access PROD and NON-PROD systems via browser-based URL</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MAS Dedicated is an internet-based offering that runs over HTTPS. There is no private cloud or direct connect option for MAS-Dedicated</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Clients are provided application administrator access for all applications ordered</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All servers are Red Hat Linux O/S</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Maximo Manage databases are IBM DB2</a:t>
            </a:r>
          </a:p>
          <a:p>
            <a:pPr marL="1085850" marR="0" lvl="2"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Oracle and MS SQL Server are not supported</a:t>
            </a:r>
          </a:p>
        </p:txBody>
      </p:sp>
    </p:spTree>
    <p:extLst>
      <p:ext uri="{BB962C8B-B14F-4D97-AF65-F5344CB8AC3E}">
        <p14:creationId xmlns:p14="http://schemas.microsoft.com/office/powerpoint/2010/main" val="2119521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Topics</a:t>
            </a:r>
          </a:p>
        </p:txBody>
      </p:sp>
      <p:sp>
        <p:nvSpPr>
          <p:cNvPr id="7" name="Rectangle 20"/>
          <p:cNvSpPr>
            <a:spLocks noChangeArrowheads="1"/>
          </p:cNvSpPr>
          <p:nvPr/>
        </p:nvSpPr>
        <p:spPr bwMode="auto">
          <a:xfrm>
            <a:off x="522302" y="1628800"/>
            <a:ext cx="10902290" cy="476091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a:lstStyle>
            <a:lvl1pPr marL="457200" indent="-457200">
              <a:spcBef>
                <a:spcPct val="0"/>
              </a:spcBef>
              <a:defRPr>
                <a:solidFill>
                  <a:schemeClr val="tx1"/>
                </a:solidFill>
                <a:latin typeface="Arial" panose="020B0604020202020204" pitchFamily="34" charset="0"/>
                <a:cs typeface="Arial" panose="020B0604020202020204" pitchFamily="34" charset="0"/>
              </a:defRPr>
            </a:lvl1pPr>
            <a:lvl2pPr marL="1123950" indent="-457200">
              <a:spcBef>
                <a:spcPct val="0"/>
              </a:spcBef>
              <a:defRPr>
                <a:solidFill>
                  <a:schemeClr val="tx1"/>
                </a:solidFill>
                <a:latin typeface="Arial" panose="020B0604020202020204" pitchFamily="34" charset="0"/>
                <a:cs typeface="Arial" panose="020B0604020202020204" pitchFamily="34" charset="0"/>
              </a:defRPr>
            </a:lvl2pPr>
            <a:lvl3pPr marL="1771650" indent="-457200">
              <a:spcBef>
                <a:spcPct val="0"/>
              </a:spcBef>
              <a:defRPr>
                <a:solidFill>
                  <a:schemeClr val="tx1"/>
                </a:solidFill>
                <a:latin typeface="Arial" panose="020B0604020202020204" pitchFamily="34" charset="0"/>
                <a:cs typeface="Arial" panose="020B0604020202020204" pitchFamily="34" charset="0"/>
              </a:defRPr>
            </a:lvl3pPr>
            <a:lvl4pPr marL="2419350" indent="-457200">
              <a:spcBef>
                <a:spcPct val="0"/>
              </a:spcBef>
              <a:defRPr>
                <a:solidFill>
                  <a:schemeClr val="tx1"/>
                </a:solidFill>
                <a:latin typeface="Arial" panose="020B0604020202020204" pitchFamily="34" charset="0"/>
                <a:cs typeface="Arial" panose="020B0604020202020204" pitchFamily="34" charset="0"/>
              </a:defRPr>
            </a:lvl4pPr>
            <a:lvl5pPr marL="3067050" indent="-457200">
              <a:spcBef>
                <a:spcPct val="0"/>
              </a:spcBef>
              <a:defRPr>
                <a:solidFill>
                  <a:schemeClr val="tx1"/>
                </a:solidFill>
                <a:latin typeface="Arial" panose="020B0604020202020204" pitchFamily="34" charset="0"/>
                <a:cs typeface="Arial" panose="020B0604020202020204" pitchFamily="34" charset="0"/>
              </a:defRPr>
            </a:lvl5pPr>
            <a:lvl6pPr marL="3524250" indent="-457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3981450" indent="-457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4438650" indent="-457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4895850" indent="-457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ts val="1200"/>
              </a:spcBef>
              <a:spcAft>
                <a:spcPct val="0"/>
              </a:spcAft>
              <a:buClr>
                <a:srgbClr val="00B0D8"/>
              </a:buClr>
              <a:buSzTx/>
              <a:buFont typeface="Wingdings" panose="05000000000000000000" pitchFamily="2" charset="2"/>
              <a:buNone/>
              <a:tabLst/>
              <a:defRPr/>
            </a:pPr>
            <a:r>
              <a:rPr kumimoji="0" lang="en-AU" sz="1800" b="0" i="0" u="none" strike="noStrike" kern="1200" cap="none" spc="0" normalizeH="0" baseline="0" noProof="0" dirty="0">
                <a:ln>
                  <a:noFill/>
                </a:ln>
                <a:solidFill>
                  <a:srgbClr val="00649D"/>
                </a:solidFill>
                <a:effectLst/>
                <a:uLnTx/>
                <a:uFillTx/>
                <a:latin typeface="IBM Plex Sans"/>
                <a:ea typeface="+mn-ea"/>
                <a:cs typeface="Arial"/>
                <a:hlinkClick r:id="rId2" action="ppaction://hlinksldjump"/>
              </a:rPr>
              <a:t>Overview</a:t>
            </a:r>
            <a:r>
              <a:rPr kumimoji="0" lang="en-AU" sz="1800" b="0" i="0" u="none" strike="noStrike" kern="1200" cap="none" spc="0" normalizeH="0" baseline="0" noProof="0" dirty="0">
                <a:ln>
                  <a:noFill/>
                </a:ln>
                <a:solidFill>
                  <a:srgbClr val="000000"/>
                </a:solidFill>
                <a:effectLst/>
                <a:uLnTx/>
                <a:uFillTx/>
                <a:latin typeface="IBM Plex Sans"/>
                <a:ea typeface="+mn-ea"/>
                <a:cs typeface="Arial"/>
              </a:rPr>
              <a:t> – Solution Guidance Overview</a:t>
            </a:r>
          </a:p>
          <a:p>
            <a:pPr marL="0" marR="0" lvl="0" indent="0" algn="l" defTabSz="914400" rtl="0" eaLnBrk="1" fontAlgn="base" latinLnBrk="0" hangingPunct="1">
              <a:lnSpc>
                <a:spcPct val="100000"/>
              </a:lnSpc>
              <a:spcBef>
                <a:spcPts val="1200"/>
              </a:spcBef>
              <a:spcAft>
                <a:spcPct val="0"/>
              </a:spcAft>
              <a:buClr>
                <a:srgbClr val="00B0D8"/>
              </a:buClr>
              <a:buSzTx/>
              <a:buFont typeface="Wingdings" panose="05000000000000000000" pitchFamily="2" charset="2"/>
              <a:buNone/>
              <a:tabLst/>
              <a:defRPr/>
            </a:pPr>
            <a:r>
              <a:rPr kumimoji="0" lang="en-AU" sz="1800" b="0" i="0" u="none" strike="noStrike" kern="1200" cap="none" spc="0" normalizeH="0" baseline="0" noProof="0" dirty="0">
                <a:ln>
                  <a:noFill/>
                </a:ln>
                <a:solidFill>
                  <a:srgbClr val="00649D"/>
                </a:solidFill>
                <a:effectLst/>
                <a:uLnTx/>
                <a:uFillTx/>
                <a:latin typeface="IBM Plex Sans"/>
                <a:ea typeface="+mn-ea"/>
                <a:cs typeface="Arial"/>
                <a:hlinkClick r:id="rId3" action="ppaction://hlinksldjump"/>
              </a:rPr>
              <a:t>Value Proposition </a:t>
            </a:r>
            <a:r>
              <a:rPr kumimoji="0" lang="en-AU" sz="1800" b="0" i="0" u="none" strike="noStrike" kern="1200" cap="none" spc="0" normalizeH="0" baseline="0" noProof="0" dirty="0">
                <a:ln>
                  <a:noFill/>
                </a:ln>
                <a:solidFill>
                  <a:srgbClr val="000000"/>
                </a:solidFill>
                <a:effectLst/>
                <a:uLnTx/>
                <a:uFillTx/>
                <a:latin typeface="IBM Plex Sans"/>
                <a:ea typeface="+mn-ea"/>
                <a:cs typeface="Arial"/>
              </a:rPr>
              <a:t>– IBM Maximo Application Suite (MAS) Overview and Deployment Options</a:t>
            </a:r>
          </a:p>
          <a:p>
            <a:pPr marL="0" marR="0" lvl="0" indent="0" algn="l" defTabSz="914400" rtl="0" eaLnBrk="1" fontAlgn="base" latinLnBrk="0" hangingPunct="1">
              <a:lnSpc>
                <a:spcPct val="100000"/>
              </a:lnSpc>
              <a:spcBef>
                <a:spcPts val="1200"/>
              </a:spcBef>
              <a:spcAft>
                <a:spcPct val="0"/>
              </a:spcAft>
              <a:buClr>
                <a:srgbClr val="00B0D8"/>
              </a:buClr>
              <a:buSzTx/>
              <a:buFont typeface="Wingdings" panose="05000000000000000000" pitchFamily="2" charset="2"/>
              <a:buNone/>
              <a:tabLst/>
              <a:defRPr/>
            </a:pPr>
            <a:r>
              <a:rPr kumimoji="0" lang="en-AU" sz="1800" b="0" i="0" u="none" strike="noStrike" kern="1200" cap="none" spc="0" normalizeH="0" baseline="0" noProof="0" dirty="0">
                <a:ln>
                  <a:noFill/>
                </a:ln>
                <a:solidFill>
                  <a:srgbClr val="00649D"/>
                </a:solidFill>
                <a:effectLst/>
                <a:uLnTx/>
                <a:uFillTx/>
                <a:latin typeface="IBM Plex Sans"/>
                <a:ea typeface="+mn-ea"/>
                <a:cs typeface="Arial"/>
                <a:hlinkClick r:id="rId4" action="ppaction://hlinksldjump"/>
              </a:rPr>
              <a:t>How to Solution MAS </a:t>
            </a:r>
            <a:r>
              <a:rPr kumimoji="0" lang="en-AU" sz="1800" b="0" i="0" u="none" strike="noStrike" kern="1200" cap="none" spc="0" normalizeH="0" baseline="0" noProof="0" dirty="0">
                <a:ln>
                  <a:noFill/>
                </a:ln>
                <a:solidFill>
                  <a:srgbClr val="000000"/>
                </a:solidFill>
                <a:effectLst/>
                <a:uLnTx/>
                <a:uFillTx/>
                <a:latin typeface="IBM Plex Sans"/>
                <a:ea typeface="+mn-ea"/>
                <a:cs typeface="Arial"/>
                <a:hlinkClick r:id="rId4" action="ppaction://hlinksldjump"/>
              </a:rPr>
              <a:t> </a:t>
            </a:r>
            <a:r>
              <a:rPr kumimoji="0" lang="en-AU" sz="1800" b="0" i="0" u="none" strike="noStrike" kern="1200" cap="none" spc="0" normalizeH="0" baseline="0" noProof="0" dirty="0">
                <a:ln>
                  <a:noFill/>
                </a:ln>
                <a:solidFill>
                  <a:srgbClr val="000000"/>
                </a:solidFill>
                <a:effectLst/>
                <a:uLnTx/>
                <a:uFillTx/>
                <a:latin typeface="IBM Plex Sans"/>
                <a:ea typeface="+mn-ea"/>
                <a:cs typeface="Arial"/>
              </a:rPr>
              <a:t>– Details of various aspects to consider when solutioning MAS</a:t>
            </a:r>
            <a:endParaRPr kumimoji="0" lang="en-AU" sz="1800" b="0" i="0" u="none" strike="noStrike" kern="1200" cap="none" spc="0" normalizeH="0" baseline="0" noProof="0" dirty="0">
              <a:ln>
                <a:noFill/>
              </a:ln>
              <a:solidFill>
                <a:srgbClr val="00649D"/>
              </a:solidFill>
              <a:effectLst/>
              <a:uLnTx/>
              <a:uFillTx/>
              <a:latin typeface="IBM Plex Sans"/>
              <a:ea typeface="+mn-ea"/>
              <a:cs typeface="Arial"/>
            </a:endParaRPr>
          </a:p>
          <a:p>
            <a:pPr marL="0" marR="0" lvl="0" indent="0" algn="l" defTabSz="914400" rtl="0" eaLnBrk="1" fontAlgn="base" latinLnBrk="0" hangingPunct="1">
              <a:lnSpc>
                <a:spcPct val="100000"/>
              </a:lnSpc>
              <a:spcBef>
                <a:spcPts val="1200"/>
              </a:spcBef>
              <a:spcAft>
                <a:spcPct val="0"/>
              </a:spcAft>
              <a:buClr>
                <a:srgbClr val="00B0D8"/>
              </a:buClr>
              <a:buSzTx/>
              <a:buFont typeface="Wingdings" panose="05000000000000000000" pitchFamily="2" charset="2"/>
              <a:buNone/>
              <a:tabLst/>
              <a:defRPr/>
            </a:pPr>
            <a:r>
              <a:rPr kumimoji="0" lang="en-AU" sz="1800" b="0" i="0" u="none" strike="noStrike" kern="1200" cap="none" spc="0" normalizeH="0" baseline="0" noProof="0" dirty="0">
                <a:ln>
                  <a:noFill/>
                </a:ln>
                <a:solidFill>
                  <a:srgbClr val="00649D"/>
                </a:solidFill>
                <a:effectLst/>
                <a:uLnTx/>
                <a:uFillTx/>
                <a:latin typeface="IBM Plex Sans"/>
                <a:ea typeface="+mn-ea"/>
                <a:cs typeface="Arial"/>
                <a:hlinkClick r:id="rId5" action="ppaction://hlinksldjump"/>
              </a:rPr>
              <a:t>Migration</a:t>
            </a:r>
            <a:r>
              <a:rPr kumimoji="0" lang="en-AU" sz="1800" b="0" i="0" u="none" strike="noStrike" kern="1200" cap="none" spc="0" normalizeH="0" baseline="0" noProof="0" dirty="0">
                <a:ln>
                  <a:noFill/>
                </a:ln>
                <a:solidFill>
                  <a:srgbClr val="00649D"/>
                </a:solidFill>
                <a:effectLst/>
                <a:uLnTx/>
                <a:uFillTx/>
                <a:latin typeface="IBM Plex Sans"/>
                <a:ea typeface="+mn-ea"/>
                <a:cs typeface="Arial"/>
              </a:rPr>
              <a:t> – </a:t>
            </a:r>
            <a:r>
              <a:rPr kumimoji="0" lang="en-AU" sz="1800" b="0" i="0" u="none" strike="noStrike" kern="1200" cap="none" spc="0" normalizeH="0" baseline="0" noProof="0" dirty="0">
                <a:ln>
                  <a:noFill/>
                </a:ln>
                <a:solidFill>
                  <a:srgbClr val="000000"/>
                </a:solidFill>
                <a:effectLst/>
                <a:uLnTx/>
                <a:uFillTx/>
                <a:latin typeface="IBM Plex Sans"/>
                <a:ea typeface="+mn-ea"/>
                <a:cs typeface="Arial"/>
              </a:rPr>
              <a:t>Maximo 7.x to MAS 8.x</a:t>
            </a:r>
            <a:endParaRPr kumimoji="0" lang="en-AU" sz="1800" b="0" i="0" u="none" strike="noStrike" kern="1200" cap="none" spc="0" normalizeH="0" baseline="0" noProof="0" dirty="0">
              <a:ln>
                <a:noFill/>
              </a:ln>
              <a:solidFill>
                <a:srgbClr val="00649D"/>
              </a:solidFill>
              <a:effectLst/>
              <a:uLnTx/>
              <a:uFillTx/>
              <a:latin typeface="IBM Plex Sans"/>
              <a:ea typeface="+mn-ea"/>
              <a:cs typeface="Arial"/>
            </a:endParaRPr>
          </a:p>
          <a:p>
            <a:pPr marL="0" marR="0" lvl="0" indent="0" algn="l" defTabSz="914400" rtl="0" eaLnBrk="1" fontAlgn="base" latinLnBrk="0" hangingPunct="1">
              <a:lnSpc>
                <a:spcPct val="100000"/>
              </a:lnSpc>
              <a:spcBef>
                <a:spcPts val="1200"/>
              </a:spcBef>
              <a:spcAft>
                <a:spcPct val="0"/>
              </a:spcAft>
              <a:buClr>
                <a:srgbClr val="00B0D8"/>
              </a:buClr>
              <a:buSzTx/>
              <a:buFont typeface="Wingdings" panose="05000000000000000000" pitchFamily="2" charset="2"/>
              <a:buNone/>
              <a:tabLst/>
              <a:defRPr/>
            </a:pPr>
            <a:r>
              <a:rPr kumimoji="0" lang="en-AU" sz="1800" b="0" i="0" u="none" strike="noStrike" kern="1200" cap="none" spc="0" normalizeH="0" baseline="0" noProof="0" dirty="0">
                <a:ln>
                  <a:noFill/>
                </a:ln>
                <a:solidFill>
                  <a:srgbClr val="00649D"/>
                </a:solidFill>
                <a:effectLst/>
                <a:uLnTx/>
                <a:uFillTx/>
                <a:latin typeface="IBM Plex Sans"/>
                <a:ea typeface="+mn-ea"/>
                <a:cs typeface="Arial"/>
                <a:hlinkClick r:id="rId6" action="ppaction://hlinksldjump"/>
              </a:rPr>
              <a:t>Delivery</a:t>
            </a:r>
            <a:r>
              <a:rPr kumimoji="0" lang="en-AU" sz="1800" b="0" i="0" u="none" strike="noStrike" kern="1200" cap="none" spc="0" normalizeH="0" baseline="0" noProof="0" dirty="0">
                <a:ln>
                  <a:noFill/>
                </a:ln>
                <a:solidFill>
                  <a:srgbClr val="000000"/>
                </a:solidFill>
                <a:effectLst/>
                <a:uLnTx/>
                <a:uFillTx/>
                <a:latin typeface="IBM Plex Sans"/>
                <a:ea typeface="+mn-ea"/>
                <a:cs typeface="Arial"/>
              </a:rPr>
              <a:t> – Delivery Model / RACI / ROI</a:t>
            </a:r>
          </a:p>
          <a:p>
            <a:pPr marL="0" marR="0" lvl="0" indent="0" algn="l" defTabSz="914400" rtl="0" eaLnBrk="1" fontAlgn="base" latinLnBrk="0" hangingPunct="1">
              <a:lnSpc>
                <a:spcPct val="100000"/>
              </a:lnSpc>
              <a:spcBef>
                <a:spcPts val="1200"/>
              </a:spcBef>
              <a:spcAft>
                <a:spcPct val="0"/>
              </a:spcAft>
              <a:buClr>
                <a:srgbClr val="00B0D8"/>
              </a:buClr>
              <a:buSzTx/>
              <a:buFont typeface="Wingdings" panose="05000000000000000000" pitchFamily="2" charset="2"/>
              <a:buNone/>
              <a:tabLst/>
              <a:defRPr/>
            </a:pPr>
            <a:r>
              <a:rPr kumimoji="0" lang="en-AU" sz="1800" b="0" i="0" u="none" strike="noStrike" kern="1200" cap="none" spc="0" normalizeH="0" baseline="0" noProof="0" dirty="0">
                <a:ln>
                  <a:noFill/>
                </a:ln>
                <a:solidFill>
                  <a:srgbClr val="00649D"/>
                </a:solidFill>
                <a:effectLst/>
                <a:uLnTx/>
                <a:uFillTx/>
                <a:latin typeface="IBM Plex Sans"/>
                <a:ea typeface="+mn-ea"/>
                <a:cs typeface="Arial"/>
                <a:hlinkClick r:id="rId7" action="ppaction://hlinksldjump"/>
              </a:rPr>
              <a:t>Customer References </a:t>
            </a:r>
            <a:r>
              <a:rPr kumimoji="0" lang="en-AU" sz="1800" b="0" i="0" u="none" strike="noStrike" kern="1200" cap="none" spc="0" normalizeH="0" baseline="0" noProof="0" dirty="0">
                <a:ln>
                  <a:noFill/>
                </a:ln>
                <a:solidFill>
                  <a:srgbClr val="00649D"/>
                </a:solidFill>
                <a:effectLst/>
                <a:uLnTx/>
                <a:uFillTx/>
                <a:latin typeface="IBM Plex Sans"/>
                <a:ea typeface="+mn-ea"/>
                <a:cs typeface="Arial"/>
              </a:rPr>
              <a:t>– </a:t>
            </a:r>
            <a:r>
              <a:rPr kumimoji="0" lang="en-AU" sz="1800" b="0" i="0" u="none" strike="noStrike" kern="1200" cap="none" spc="0" normalizeH="0" baseline="0" noProof="0" dirty="0">
                <a:ln>
                  <a:noFill/>
                </a:ln>
                <a:solidFill>
                  <a:srgbClr val="000000"/>
                </a:solidFill>
                <a:effectLst/>
                <a:uLnTx/>
                <a:uFillTx/>
                <a:latin typeface="IBM Plex Sans"/>
                <a:ea typeface="+mn-ea"/>
                <a:cs typeface="Arial"/>
              </a:rPr>
              <a:t>Examples of Client Use Cases</a:t>
            </a:r>
          </a:p>
          <a:p>
            <a:pPr marL="0" marR="0" lvl="0" indent="0" algn="l" defTabSz="914400" rtl="0" eaLnBrk="1" fontAlgn="base" latinLnBrk="0" hangingPunct="1">
              <a:lnSpc>
                <a:spcPct val="100000"/>
              </a:lnSpc>
              <a:spcBef>
                <a:spcPts val="1200"/>
              </a:spcBef>
              <a:spcAft>
                <a:spcPct val="0"/>
              </a:spcAft>
              <a:buClr>
                <a:srgbClr val="00B0D8"/>
              </a:buClr>
              <a:buSzTx/>
              <a:buFont typeface="Wingdings" panose="05000000000000000000" pitchFamily="2" charset="2"/>
              <a:buNone/>
              <a:tabLst/>
              <a:defRPr/>
            </a:pPr>
            <a:r>
              <a:rPr kumimoji="0" lang="en-AU" sz="1800" b="0" i="0" u="none" strike="noStrike" kern="1200" cap="none" spc="0" normalizeH="0" baseline="0" noProof="0" dirty="0">
                <a:ln>
                  <a:noFill/>
                </a:ln>
                <a:solidFill>
                  <a:srgbClr val="00649D"/>
                </a:solidFill>
                <a:effectLst/>
                <a:uLnTx/>
                <a:uFillTx/>
                <a:latin typeface="IBM Plex Sans"/>
                <a:ea typeface="+mn-ea"/>
                <a:cs typeface="Arial"/>
                <a:hlinkClick r:id="rId8" action="ppaction://hlinksldjump"/>
              </a:rPr>
              <a:t>Supporting Information </a:t>
            </a:r>
            <a:r>
              <a:rPr kumimoji="0" lang="en-AU" sz="1800" b="0" i="0" u="none" strike="noStrike" kern="1200" cap="none" spc="0" normalizeH="0" baseline="0" noProof="0" dirty="0">
                <a:ln>
                  <a:noFill/>
                </a:ln>
                <a:solidFill>
                  <a:srgbClr val="000000"/>
                </a:solidFill>
                <a:effectLst/>
                <a:uLnTx/>
                <a:uFillTx/>
                <a:latin typeface="IBM Plex Sans"/>
                <a:ea typeface="+mn-ea"/>
                <a:cs typeface="Arial"/>
              </a:rPr>
              <a:t>– References and FAQs</a:t>
            </a:r>
          </a:p>
          <a:p>
            <a:pPr marL="457200" marR="0" lvl="0" indent="-457200" algn="l" defTabSz="914400" rtl="0" eaLnBrk="1" fontAlgn="base" latinLnBrk="0" hangingPunct="1">
              <a:lnSpc>
                <a:spcPct val="100000"/>
              </a:lnSpc>
              <a:spcBef>
                <a:spcPts val="1200"/>
              </a:spcBef>
              <a:spcAft>
                <a:spcPct val="40000"/>
              </a:spcAft>
              <a:buClrTx/>
              <a:buSzTx/>
              <a:buFont typeface="Wingdings" panose="05000000000000000000" pitchFamily="2" charset="2"/>
              <a:buNone/>
              <a:tabLst/>
              <a:defRPr/>
            </a:pPr>
            <a:endParaRPr kumimoji="0" lang="en-AU"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3" name="Slide Number Placeholder 2">
            <a:extLst>
              <a:ext uri="{FF2B5EF4-FFF2-40B4-BE49-F238E27FC236}">
                <a16:creationId xmlns:a16="http://schemas.microsoft.com/office/drawing/2014/main" id="{C154BE93-D0B6-D70E-F99F-314EBF337464}"/>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40972391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419100"/>
          </a:xfrm>
        </p:spPr>
        <p:txBody>
          <a:bodyPr/>
          <a:lstStyle/>
          <a:p>
            <a:r>
              <a:rPr lang="en-US" b="1" dirty="0"/>
              <a:t>MAS Software Solutioning Aspects – Deployment Solution Scope</a:t>
            </a:r>
            <a:br>
              <a:rPr lang="en-US" b="1" dirty="0"/>
            </a:br>
            <a:endParaRPr lang="en-SG" b="1" dirty="0"/>
          </a:p>
        </p:txBody>
      </p:sp>
      <p:sp>
        <p:nvSpPr>
          <p:cNvPr id="2" name="TextBox 1">
            <a:extLst>
              <a:ext uri="{FF2B5EF4-FFF2-40B4-BE49-F238E27FC236}">
                <a16:creationId xmlns:a16="http://schemas.microsoft.com/office/drawing/2014/main" id="{5011EA01-2660-4107-BDD2-F277A9BF696C}"/>
              </a:ext>
            </a:extLst>
          </p:cNvPr>
          <p:cNvSpPr txBox="1"/>
          <p:nvPr/>
        </p:nvSpPr>
        <p:spPr>
          <a:xfrm>
            <a:off x="479376" y="876300"/>
            <a:ext cx="11233248" cy="418959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Client examples have the following key solutioning aspects:</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hosted on Single Zone Region or Multi Zone Region set up</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 set of Microservices and Containerized Applications to host other components such as Portals, Integrations, etc.,</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Selection of appropriate Storage and Database Services</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Network to meet Connectivity and Security requirements</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Access to other Cloud services (</a:t>
            </a:r>
            <a:r>
              <a:rPr kumimoji="0" lang="en-US" sz="1800" b="0" i="0" u="none" strike="noStrike" kern="1200" cap="none" spc="0" normalizeH="0" baseline="0" noProof="0" dirty="0" err="1">
                <a:ln>
                  <a:noFill/>
                </a:ln>
                <a:solidFill>
                  <a:srgbClr val="000000"/>
                </a:solidFill>
                <a:effectLst/>
                <a:uLnTx/>
                <a:uFillTx/>
                <a:latin typeface="IBM Plex Sans"/>
                <a:ea typeface="+mn-ea"/>
                <a:cs typeface="Arial" panose="020B0604020202020204" pitchFamily="34" charset="0"/>
              </a:rPr>
              <a:t>AppID</a:t>
            </a: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Key Protect, API Connect, etc.,)</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Ensuring the Services used meets the Compliance requirements</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Design to meet Availability requirements</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Appropriate Cloud Support included in the solution.</a:t>
            </a:r>
          </a:p>
          <a:p>
            <a:pPr marL="628650" marR="0" lvl="1" indent="-171450" algn="l" defTabSz="914400" rtl="0" eaLnBrk="1" fontAlgn="base" latinLnBrk="0" hangingPunct="1">
              <a:lnSpc>
                <a:spcPct val="100000"/>
              </a:lnSpc>
              <a:spcBef>
                <a:spcPct val="40000"/>
              </a:spcBef>
              <a:spcAft>
                <a:spcPct val="0"/>
              </a:spcAft>
              <a:buClrTx/>
              <a:buSzTx/>
              <a:buFont typeface="Courier New" panose="02070309020205020404" pitchFamily="49" charset="0"/>
              <a:buChar char="o"/>
              <a:tabLst/>
              <a:defRPr/>
            </a:pPr>
            <a:r>
              <a:rPr kumimoji="0" lang="en-US"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Managed Services (Day 2 Management)</a:t>
            </a:r>
            <a:endParaRPr kumimoji="0" lang="en-SG" sz="18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3" name="Slide Number Placeholder 2">
            <a:extLst>
              <a:ext uri="{FF2B5EF4-FFF2-40B4-BE49-F238E27FC236}">
                <a16:creationId xmlns:a16="http://schemas.microsoft.com/office/drawing/2014/main" id="{DEBD351A-4B89-61DD-2B85-73272EDCDA59}"/>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20</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28103152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185" y="457200"/>
            <a:ext cx="11459633" cy="523528"/>
          </a:xfrm>
        </p:spPr>
        <p:txBody>
          <a:bodyPr/>
          <a:lstStyle/>
          <a:p>
            <a:r>
              <a:rPr lang="en-AU" b="1" dirty="0"/>
              <a:t>MAS - Sizing</a:t>
            </a:r>
          </a:p>
        </p:txBody>
      </p:sp>
      <p:sp>
        <p:nvSpPr>
          <p:cNvPr id="3" name="TextBox 2">
            <a:extLst>
              <a:ext uri="{FF2B5EF4-FFF2-40B4-BE49-F238E27FC236}">
                <a16:creationId xmlns:a16="http://schemas.microsoft.com/office/drawing/2014/main" id="{06EED577-2FFB-F945-9F4E-651771B379CC}"/>
              </a:ext>
            </a:extLst>
          </p:cNvPr>
          <p:cNvSpPr txBox="1"/>
          <p:nvPr/>
        </p:nvSpPr>
        <p:spPr>
          <a:xfrm>
            <a:off x="551385" y="1124744"/>
            <a:ext cx="10873208" cy="3172582"/>
          </a:xfrm>
          <a:prstGeom prst="rect">
            <a:avLst/>
          </a:prstGeom>
          <a:noFill/>
        </p:spPr>
        <p:txBody>
          <a:bodyPr wrap="square" lIns="72000" tIns="72000" rIns="72000" bIns="72000" rtlCol="0">
            <a:spAutoFit/>
          </a:bodyPr>
          <a:lstStyle/>
          <a:p>
            <a:pPr marL="177800" marR="0" lvl="0"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IBM Technology tech sales or GSI Lab Subject Matter experts can provide the sizing for MAS components based on the client requirements. </a:t>
            </a:r>
          </a:p>
          <a:p>
            <a:pPr marL="177800" marR="0" lvl="0"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The team mostly use the “</a:t>
            </a: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2"/>
              </a:rPr>
              <a:t>IBM MAS Sizing Calculator</a:t>
            </a: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to produce sizing. CSC can use the sizing provided as an input to derive the OpenShift Cluster Architecture and Sizing.</a:t>
            </a:r>
          </a:p>
          <a:p>
            <a:pPr marL="177800" marR="0" lvl="0"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Key Notes:</a:t>
            </a:r>
          </a:p>
          <a:p>
            <a:pPr marL="635000" marR="0" lvl="1"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It is not clear if the sizing includes additional infrastructure required to implement HA for DB2 warehouse, Kafka and Mongo DB. </a:t>
            </a:r>
          </a:p>
          <a:p>
            <a:pPr marL="635000" marR="0" lvl="1"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provides a concept of Workspaces which can be utilized to provide multiple environments like more than one Dev, SIT or UAT environments. It is recommended to use separate OpenShift Cluster for Non-Production and Production.</a:t>
            </a:r>
          </a:p>
        </p:txBody>
      </p:sp>
      <p:sp>
        <p:nvSpPr>
          <p:cNvPr id="4" name="Slide Number Placeholder 3">
            <a:extLst>
              <a:ext uri="{FF2B5EF4-FFF2-40B4-BE49-F238E27FC236}">
                <a16:creationId xmlns:a16="http://schemas.microsoft.com/office/drawing/2014/main" id="{EC8C911C-E0ED-4A7D-120B-01CEA3A5F95F}"/>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21</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6" name="TextBox 5">
            <a:extLst>
              <a:ext uri="{FF2B5EF4-FFF2-40B4-BE49-F238E27FC236}">
                <a16:creationId xmlns:a16="http://schemas.microsoft.com/office/drawing/2014/main" id="{52EB630A-927C-0137-4EF8-210A60DE462A}"/>
              </a:ext>
            </a:extLst>
          </p:cNvPr>
          <p:cNvSpPr txBox="1"/>
          <p:nvPr/>
        </p:nvSpPr>
        <p:spPr>
          <a:xfrm>
            <a:off x="551384" y="5373216"/>
            <a:ext cx="9433047" cy="307777"/>
          </a:xfrm>
          <a:prstGeom prst="rect">
            <a:avLst/>
          </a:prstGeom>
          <a:noFill/>
        </p:spPr>
        <p:txBody>
          <a:bodyPr wrap="square">
            <a:spAutoFit/>
          </a:bodyPr>
          <a:lstStyle/>
          <a:p>
            <a:pPr marL="0" marR="0" lvl="0" indent="0" algn="l"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https://</a:t>
            </a:r>
            <a:r>
              <a:rPr kumimoji="0" lang="en-US" sz="1400" b="0" i="0" u="none" strike="noStrike" kern="1200" cap="none" spc="0" normalizeH="0" baseline="0" noProof="0" dirty="0" err="1">
                <a:ln>
                  <a:noFill/>
                </a:ln>
                <a:solidFill>
                  <a:srgbClr val="000000"/>
                </a:solidFill>
                <a:effectLst/>
                <a:uLnTx/>
                <a:uFillTx/>
                <a:latin typeface="Arial" panose="020B0604020202020204" pitchFamily="34" charset="0"/>
                <a:ea typeface="+mn-ea"/>
                <a:cs typeface="Arial" panose="020B0604020202020204" pitchFamily="34" charset="0"/>
              </a:rPr>
              <a:t>www.ibm.com</a:t>
            </a: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/support/customer/</a:t>
            </a:r>
            <a:r>
              <a:rPr kumimoji="0" lang="en-US" sz="1400" b="0" i="0" u="none" strike="noStrike" kern="1200" cap="none" spc="0" normalizeH="0" baseline="0" noProof="0" dirty="0" err="1">
                <a:ln>
                  <a:noFill/>
                </a:ln>
                <a:solidFill>
                  <a:srgbClr val="000000"/>
                </a:solidFill>
                <a:effectLst/>
                <a:uLnTx/>
                <a:uFillTx/>
                <a:latin typeface="Arial" panose="020B0604020202020204" pitchFamily="34" charset="0"/>
                <a:ea typeface="+mn-ea"/>
                <a:cs typeface="Arial" panose="020B0604020202020204" pitchFamily="34" charset="0"/>
              </a:rPr>
              <a:t>csol</a:t>
            </a: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/terms/?id=L-DPUD-5BMY6P&amp;lc=</a:t>
            </a:r>
            <a:r>
              <a:rPr kumimoji="0" lang="en-US" sz="1400" b="0" i="0" u="none" strike="noStrike" kern="1200" cap="none" spc="0" normalizeH="0" baseline="0" noProof="0" dirty="0" err="1">
                <a:ln>
                  <a:noFill/>
                </a:ln>
                <a:solidFill>
                  <a:srgbClr val="000000"/>
                </a:solidFill>
                <a:effectLst/>
                <a:uLnTx/>
                <a:uFillTx/>
                <a:latin typeface="Arial" panose="020B0604020202020204" pitchFamily="34" charset="0"/>
                <a:ea typeface="+mn-ea"/>
                <a:cs typeface="Arial" panose="020B0604020202020204" pitchFamily="34" charset="0"/>
              </a:rPr>
              <a:t>en#detail-document</a:t>
            </a:r>
            <a:endPar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7" name="Title 1">
            <a:extLst>
              <a:ext uri="{FF2B5EF4-FFF2-40B4-BE49-F238E27FC236}">
                <a16:creationId xmlns:a16="http://schemas.microsoft.com/office/drawing/2014/main" id="{8D76BF55-A148-7E6E-F9C4-9D8A73D4AAE5}"/>
              </a:ext>
            </a:extLst>
          </p:cNvPr>
          <p:cNvSpPr txBox="1">
            <a:spLocks/>
          </p:cNvSpPr>
          <p:nvPr/>
        </p:nvSpPr>
        <p:spPr bwMode="auto">
          <a:xfrm>
            <a:off x="366185" y="4849688"/>
            <a:ext cx="11459633" cy="523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t" anchorCtr="0" compatLnSpc="1">
            <a:prstTxWarp prst="textNoShape">
              <a:avLst/>
            </a:prstTxWarp>
          </a:bodyPr>
          <a:lstStyle>
            <a:lvl1pPr algn="l" rtl="0" eaLnBrk="1" fontAlgn="base" hangingPunct="1">
              <a:spcBef>
                <a:spcPct val="0"/>
              </a:spcBef>
              <a:spcAft>
                <a:spcPct val="0"/>
              </a:spcAft>
              <a:defRPr sz="2200" kern="1200">
                <a:solidFill>
                  <a:schemeClr val="tx1"/>
                </a:solidFill>
                <a:latin typeface="+mj-lt"/>
                <a:ea typeface="+mj-ea"/>
                <a:cs typeface="+mj-cs"/>
              </a:defRPr>
            </a:lvl1pPr>
            <a:lvl2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2pPr>
            <a:lvl3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3pPr>
            <a:lvl4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4pPr>
            <a:lvl5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5pPr>
            <a:lvl6pPr marL="4572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6pPr>
            <a:lvl7pPr marL="9144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7pPr>
            <a:lvl8pPr marL="13716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8pPr>
            <a:lvl9pPr marL="18288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AU" sz="2200" b="1" i="0" u="none" strike="noStrike" kern="1200" cap="none" spc="0" normalizeH="0" baseline="0" noProof="0" dirty="0">
                <a:ln>
                  <a:noFill/>
                </a:ln>
                <a:solidFill>
                  <a:srgbClr val="000000"/>
                </a:solidFill>
                <a:effectLst/>
                <a:uLnTx/>
                <a:uFillTx/>
                <a:latin typeface="IBM Plex Sans"/>
                <a:ea typeface="+mj-ea"/>
                <a:cs typeface="Arial"/>
              </a:rPr>
              <a:t>MAS - Licensing</a:t>
            </a:r>
          </a:p>
        </p:txBody>
      </p:sp>
    </p:spTree>
    <p:extLst>
      <p:ext uri="{BB962C8B-B14F-4D97-AF65-F5344CB8AC3E}">
        <p14:creationId xmlns:p14="http://schemas.microsoft.com/office/powerpoint/2010/main" val="19003400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B4A52-0956-0531-B6B7-BB457BD4E6D7}"/>
              </a:ext>
            </a:extLst>
          </p:cNvPr>
          <p:cNvSpPr>
            <a:spLocks noGrp="1"/>
          </p:cNvSpPr>
          <p:nvPr>
            <p:ph type="title"/>
          </p:nvPr>
        </p:nvSpPr>
        <p:spPr>
          <a:xfrm>
            <a:off x="366185" y="457200"/>
            <a:ext cx="11459633" cy="502467"/>
          </a:xfrm>
        </p:spPr>
        <p:txBody>
          <a:bodyPr/>
          <a:lstStyle/>
          <a:p>
            <a:r>
              <a:rPr lang="en-GB" dirty="0"/>
              <a:t>Estimation Calculation</a:t>
            </a:r>
            <a:endParaRPr lang="en-IN" dirty="0"/>
          </a:p>
        </p:txBody>
      </p:sp>
      <p:sp>
        <p:nvSpPr>
          <p:cNvPr id="3" name="Slide Number Placeholder 2">
            <a:extLst>
              <a:ext uri="{FF2B5EF4-FFF2-40B4-BE49-F238E27FC236}">
                <a16:creationId xmlns:a16="http://schemas.microsoft.com/office/drawing/2014/main" id="{D2D1DBF8-B00C-19B8-693A-659D2E67CD07}"/>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22</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6" name="TextBox 5">
            <a:extLst>
              <a:ext uri="{FF2B5EF4-FFF2-40B4-BE49-F238E27FC236}">
                <a16:creationId xmlns:a16="http://schemas.microsoft.com/office/drawing/2014/main" id="{AA4F61C0-9816-1B78-04B9-CB3BE6AB4277}"/>
              </a:ext>
            </a:extLst>
          </p:cNvPr>
          <p:cNvSpPr txBox="1"/>
          <p:nvPr/>
        </p:nvSpPr>
        <p:spPr>
          <a:xfrm>
            <a:off x="366182" y="1050202"/>
            <a:ext cx="11459633" cy="369332"/>
          </a:xfrm>
          <a:prstGeom prst="rect">
            <a:avLst/>
          </a:prstGeom>
          <a:noFill/>
        </p:spPr>
        <p:txBody>
          <a:bodyPr wrap="square">
            <a:spAutoFit/>
          </a:bodyPr>
          <a:lstStyle/>
          <a:p>
            <a:r>
              <a:rPr lang="en-US" dirty="0"/>
              <a:t>https://</a:t>
            </a:r>
            <a:r>
              <a:rPr lang="en-US" dirty="0" err="1"/>
              <a:t>www.ibm.com</a:t>
            </a:r>
            <a:r>
              <a:rPr lang="en-US" dirty="0"/>
              <a:t>/support/pages/ibm-maximo-application-suite-870-system-requirements</a:t>
            </a:r>
          </a:p>
        </p:txBody>
      </p:sp>
      <p:sp>
        <p:nvSpPr>
          <p:cNvPr id="7" name="TextBox 6">
            <a:extLst>
              <a:ext uri="{FF2B5EF4-FFF2-40B4-BE49-F238E27FC236}">
                <a16:creationId xmlns:a16="http://schemas.microsoft.com/office/drawing/2014/main" id="{5B82D656-7EDD-8FA8-721A-96A86EBEEAF2}"/>
              </a:ext>
            </a:extLst>
          </p:cNvPr>
          <p:cNvSpPr txBox="1"/>
          <p:nvPr/>
        </p:nvSpPr>
        <p:spPr>
          <a:xfrm>
            <a:off x="378658" y="1426728"/>
            <a:ext cx="11459633" cy="369332"/>
          </a:xfrm>
          <a:prstGeom prst="rect">
            <a:avLst/>
          </a:prstGeom>
          <a:noFill/>
        </p:spPr>
        <p:txBody>
          <a:bodyPr wrap="square">
            <a:spAutoFit/>
          </a:bodyPr>
          <a:lstStyle/>
          <a:p>
            <a:r>
              <a:rPr lang="en-US" dirty="0"/>
              <a:t>Sizing Calculator </a:t>
            </a:r>
          </a:p>
        </p:txBody>
      </p:sp>
      <p:graphicFrame>
        <p:nvGraphicFramePr>
          <p:cNvPr id="8" name="Object 7">
            <a:extLst>
              <a:ext uri="{FF2B5EF4-FFF2-40B4-BE49-F238E27FC236}">
                <a16:creationId xmlns:a16="http://schemas.microsoft.com/office/drawing/2014/main" id="{7F2EE438-8DC4-EE6E-51F8-C8CDF5E89C32}"/>
              </a:ext>
            </a:extLst>
          </p:cNvPr>
          <p:cNvGraphicFramePr>
            <a:graphicFrameLocks noChangeAspect="1"/>
          </p:cNvGraphicFramePr>
          <p:nvPr>
            <p:extLst>
              <p:ext uri="{D42A27DB-BD31-4B8C-83A1-F6EECF244321}">
                <p14:modId xmlns:p14="http://schemas.microsoft.com/office/powerpoint/2010/main" val="4190935038"/>
              </p:ext>
            </p:extLst>
          </p:nvPr>
        </p:nvGraphicFramePr>
        <p:xfrm>
          <a:off x="430990" y="1803254"/>
          <a:ext cx="965200" cy="609600"/>
        </p:xfrm>
        <a:graphic>
          <a:graphicData uri="http://schemas.openxmlformats.org/presentationml/2006/ole">
            <mc:AlternateContent xmlns:mc="http://schemas.openxmlformats.org/markup-compatibility/2006">
              <mc:Choice xmlns:v="urn:schemas-microsoft-com:vml" Requires="v">
                <p:oleObj name="Worksheet" showAsIcon="1" r:id="rId2" imgW="965200" imgH="609600" progId="Excel.Sheet.12">
                  <p:embed/>
                </p:oleObj>
              </mc:Choice>
              <mc:Fallback>
                <p:oleObj name="Worksheet" showAsIcon="1" r:id="rId2" imgW="965200" imgH="609600" progId="Excel.Sheet.12">
                  <p:embed/>
                  <p:pic>
                    <p:nvPicPr>
                      <p:cNvPr id="0" name=""/>
                      <p:cNvPicPr/>
                      <p:nvPr/>
                    </p:nvPicPr>
                    <p:blipFill>
                      <a:blip r:embed="rId3"/>
                      <a:stretch>
                        <a:fillRect/>
                      </a:stretch>
                    </p:blipFill>
                    <p:spPr>
                      <a:xfrm>
                        <a:off x="430990" y="1803254"/>
                        <a:ext cx="965200" cy="609600"/>
                      </a:xfrm>
                      <a:prstGeom prst="rect">
                        <a:avLst/>
                      </a:prstGeom>
                    </p:spPr>
                  </p:pic>
                </p:oleObj>
              </mc:Fallback>
            </mc:AlternateContent>
          </a:graphicData>
        </a:graphic>
      </p:graphicFrame>
    </p:spTree>
    <p:extLst>
      <p:ext uri="{BB962C8B-B14F-4D97-AF65-F5344CB8AC3E}">
        <p14:creationId xmlns:p14="http://schemas.microsoft.com/office/powerpoint/2010/main" val="23131313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DC633-C7CB-7342-9F36-7A8782060FD0}"/>
              </a:ext>
            </a:extLst>
          </p:cNvPr>
          <p:cNvSpPr>
            <a:spLocks noGrp="1"/>
          </p:cNvSpPr>
          <p:nvPr>
            <p:ph type="title"/>
          </p:nvPr>
        </p:nvSpPr>
        <p:spPr>
          <a:xfrm>
            <a:off x="352423" y="427118"/>
            <a:ext cx="8791577" cy="579890"/>
          </a:xfrm>
        </p:spPr>
        <p:txBody>
          <a:bodyPr/>
          <a:lstStyle/>
          <a:p>
            <a:r>
              <a:rPr lang="en-US" b="1" dirty="0"/>
              <a:t>MAS License model </a:t>
            </a:r>
            <a:r>
              <a:rPr lang="en-US" sz="1867" b="1" dirty="0"/>
              <a:t>– User has access to use all products in the level</a:t>
            </a:r>
          </a:p>
        </p:txBody>
      </p:sp>
      <p:sp>
        <p:nvSpPr>
          <p:cNvPr id="5" name="Rectangle 4">
            <a:extLst>
              <a:ext uri="{FF2B5EF4-FFF2-40B4-BE49-F238E27FC236}">
                <a16:creationId xmlns:a16="http://schemas.microsoft.com/office/drawing/2014/main" id="{6ACE79CA-6FA0-AB4F-9F75-3D036F0030B3}"/>
              </a:ext>
            </a:extLst>
          </p:cNvPr>
          <p:cNvSpPr/>
          <p:nvPr/>
        </p:nvSpPr>
        <p:spPr>
          <a:xfrm>
            <a:off x="1137204" y="1235898"/>
            <a:ext cx="8953623" cy="1062864"/>
          </a:xfrm>
          <a:prstGeom prst="rect">
            <a:avLst/>
          </a:prstGeom>
          <a:solidFill>
            <a:schemeClr val="bg1"/>
          </a:solidFill>
        </p:spPr>
        <p:txBody>
          <a:bodyPr wrap="square" lIns="0" tIns="0" rIns="0" bIns="0" rtlCol="0" anchor="ctr">
            <a:noAutofit/>
          </a:bodyPr>
          <a:lstStyle/>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400" b="1" i="0" u="none" strike="noStrike" kern="1200" cap="none" spc="0" normalizeH="0" baseline="0" noProof="0" dirty="0">
              <a:ln>
                <a:noFill/>
              </a:ln>
              <a:solidFill>
                <a:srgbClr val="172934"/>
              </a:solidFill>
              <a:effectLst/>
              <a:uLnTx/>
              <a:uFillTx/>
              <a:latin typeface="Arial" panose="020B0604020202020204"/>
              <a:ea typeface="+mn-ea"/>
              <a:cs typeface="Arial" panose="020B0604020202020204" pitchFamily="34" charset="0"/>
            </a:endParaRPr>
          </a:p>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CA" sz="1600" b="1" i="0" u="none" strike="noStrike" kern="1200" cap="none" spc="0" normalizeH="0" baseline="0" noProof="0" dirty="0">
              <a:ln>
                <a:noFill/>
              </a:ln>
              <a:solidFill>
                <a:srgbClr val="FFFFFF"/>
              </a:solidFill>
              <a:effectLst/>
              <a:uLnTx/>
              <a:uFillTx/>
              <a:latin typeface="Arial"/>
              <a:ea typeface="+mn-ea"/>
              <a:cs typeface="Arial"/>
            </a:endParaRPr>
          </a:p>
        </p:txBody>
      </p:sp>
      <p:sp>
        <p:nvSpPr>
          <p:cNvPr id="6" name="Rectangle 5">
            <a:extLst>
              <a:ext uri="{FF2B5EF4-FFF2-40B4-BE49-F238E27FC236}">
                <a16:creationId xmlns:a16="http://schemas.microsoft.com/office/drawing/2014/main" id="{FEDFDCFA-29A0-9942-B5F6-9397E43B957D}"/>
              </a:ext>
            </a:extLst>
          </p:cNvPr>
          <p:cNvSpPr/>
          <p:nvPr/>
        </p:nvSpPr>
        <p:spPr>
          <a:xfrm>
            <a:off x="1057073" y="2397605"/>
            <a:ext cx="9033753" cy="1063091"/>
          </a:xfrm>
          <a:prstGeom prst="rect">
            <a:avLst/>
          </a:prstGeom>
          <a:solidFill>
            <a:schemeClr val="bg1"/>
          </a:solidFill>
        </p:spPr>
        <p:txBody>
          <a:bodyPr wrap="square" lIns="0" tIns="0" rIns="0" bIns="0" rtlCol="0" anchor="ctr">
            <a:noAutofit/>
          </a:bodyPr>
          <a:lstStyle/>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CA" sz="1600" b="1" i="0" u="none" strike="noStrike" kern="1200" cap="none" spc="0" normalizeH="0" baseline="0" noProof="0" err="1">
              <a:ln>
                <a:noFill/>
              </a:ln>
              <a:solidFill>
                <a:srgbClr val="FFFFFF"/>
              </a:solidFill>
              <a:effectLst/>
              <a:uLnTx/>
              <a:uFillTx/>
              <a:latin typeface="Arial"/>
              <a:ea typeface="+mn-ea"/>
              <a:cs typeface="Arial"/>
            </a:endParaRPr>
          </a:p>
        </p:txBody>
      </p:sp>
      <p:sp>
        <p:nvSpPr>
          <p:cNvPr id="7" name="Rectangle 6">
            <a:extLst>
              <a:ext uri="{FF2B5EF4-FFF2-40B4-BE49-F238E27FC236}">
                <a16:creationId xmlns:a16="http://schemas.microsoft.com/office/drawing/2014/main" id="{800424A0-EACC-1F41-B26E-2DB177D9018C}"/>
              </a:ext>
            </a:extLst>
          </p:cNvPr>
          <p:cNvSpPr/>
          <p:nvPr/>
        </p:nvSpPr>
        <p:spPr>
          <a:xfrm>
            <a:off x="1057073" y="3568571"/>
            <a:ext cx="9033753" cy="1062864"/>
          </a:xfrm>
          <a:prstGeom prst="rect">
            <a:avLst/>
          </a:prstGeom>
          <a:solidFill>
            <a:schemeClr val="bg1"/>
          </a:solidFill>
        </p:spPr>
        <p:txBody>
          <a:bodyPr wrap="square" lIns="0" tIns="0" rIns="0" bIns="0" rtlCol="0" anchor="ctr">
            <a:noAutofit/>
          </a:bodyPr>
          <a:lstStyle/>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CA" sz="1600" b="1" i="0" u="none" strike="noStrike" kern="1200" cap="none" spc="0" normalizeH="0" baseline="0" noProof="0" dirty="0">
              <a:ln>
                <a:noFill/>
              </a:ln>
              <a:solidFill>
                <a:srgbClr val="FFFFFF"/>
              </a:solidFill>
              <a:effectLst/>
              <a:uLnTx/>
              <a:uFillTx/>
              <a:latin typeface="Arial"/>
              <a:ea typeface="+mn-ea"/>
              <a:cs typeface="Arial"/>
            </a:endParaRPr>
          </a:p>
        </p:txBody>
      </p:sp>
      <p:sp>
        <p:nvSpPr>
          <p:cNvPr id="8" name="Rectangle 7">
            <a:extLst>
              <a:ext uri="{FF2B5EF4-FFF2-40B4-BE49-F238E27FC236}">
                <a16:creationId xmlns:a16="http://schemas.microsoft.com/office/drawing/2014/main" id="{7001B388-A43A-8D41-914A-CE4B3683DE62}"/>
              </a:ext>
            </a:extLst>
          </p:cNvPr>
          <p:cNvSpPr/>
          <p:nvPr/>
        </p:nvSpPr>
        <p:spPr>
          <a:xfrm>
            <a:off x="1057073" y="4759630"/>
            <a:ext cx="9033753" cy="1060704"/>
          </a:xfrm>
          <a:prstGeom prst="rect">
            <a:avLst/>
          </a:prstGeom>
          <a:solidFill>
            <a:schemeClr val="bg1"/>
          </a:solidFill>
        </p:spPr>
        <p:txBody>
          <a:bodyPr wrap="square" lIns="0" tIns="0" rIns="0" bIns="0" rtlCol="0" anchor="ctr">
            <a:noAutofit/>
          </a:bodyPr>
          <a:lstStyle/>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CA" sz="1600" b="1" i="0" u="none" strike="noStrike" kern="1200" cap="none" spc="0" normalizeH="0" baseline="0" noProof="0" err="1">
              <a:ln>
                <a:noFill/>
              </a:ln>
              <a:solidFill>
                <a:srgbClr val="FFFFFF"/>
              </a:solidFill>
              <a:effectLst/>
              <a:uLnTx/>
              <a:uFillTx/>
              <a:latin typeface="Arial"/>
              <a:ea typeface="+mn-ea"/>
              <a:cs typeface="Arial"/>
            </a:endParaRPr>
          </a:p>
        </p:txBody>
      </p:sp>
      <p:sp>
        <p:nvSpPr>
          <p:cNvPr id="9" name="Text Box 3">
            <a:extLst>
              <a:ext uri="{FF2B5EF4-FFF2-40B4-BE49-F238E27FC236}">
                <a16:creationId xmlns:a16="http://schemas.microsoft.com/office/drawing/2014/main" id="{FC047AAB-6EAF-8541-9AF9-C3D77137ADE9}"/>
              </a:ext>
            </a:extLst>
          </p:cNvPr>
          <p:cNvSpPr txBox="1">
            <a:spLocks noChangeArrowheads="1"/>
          </p:cNvSpPr>
          <p:nvPr/>
        </p:nvSpPr>
        <p:spPr bwMode="auto">
          <a:xfrm>
            <a:off x="1032688" y="3582956"/>
            <a:ext cx="5002935" cy="338554"/>
          </a:xfrm>
          <a:prstGeom prst="rect">
            <a:avLst/>
          </a:prstGeom>
          <a:noFill/>
          <a:ln w="9525">
            <a:noFill/>
            <a:miter lim="800000"/>
            <a:headEnd/>
            <a:tailEnd/>
          </a:ln>
        </p:spPr>
        <p:txBody>
          <a:bodyPr wrap="square">
            <a:spAutoFit/>
          </a:bodyPr>
          <a:lstStyle/>
          <a:p>
            <a:pPr marL="0" marR="0" lvl="0" indent="0" algn="l" defTabSz="60953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600" b="1" i="0" u="none" strike="noStrike" kern="1200" cap="none" spc="0" normalizeH="0" baseline="0" noProof="0" dirty="0">
                <a:ln>
                  <a:noFill/>
                </a:ln>
                <a:solidFill>
                  <a:prstClr val="black"/>
                </a:solidFill>
                <a:effectLst/>
                <a:uLnTx/>
                <a:uFillTx/>
                <a:latin typeface="IBM Plex Sans"/>
                <a:ea typeface="ヒラギノ角ゴ ProN W3" charset="-128"/>
                <a:cs typeface="ＭＳ Ｐゴシック" charset="0"/>
              </a:rPr>
              <a:t>Limited Concurrent User – </a:t>
            </a:r>
            <a:r>
              <a:rPr kumimoji="0" lang="en-US" sz="1600" b="1" i="0" u="none" strike="noStrike" kern="1200" cap="none" spc="0" normalizeH="0" baseline="0" noProof="0" dirty="0">
                <a:ln>
                  <a:noFill/>
                </a:ln>
                <a:solidFill>
                  <a:srgbClr val="009C98"/>
                </a:solidFill>
                <a:effectLst/>
                <a:uLnTx/>
                <a:uFillTx/>
                <a:latin typeface="IBM Plex Sans"/>
                <a:ea typeface="ヒラギノ角ゴ ProN W3" charset="-128"/>
                <a:cs typeface="ＭＳ Ｐゴシック" charset="0"/>
              </a:rPr>
              <a:t>5 AppPoints</a:t>
            </a:r>
          </a:p>
        </p:txBody>
      </p:sp>
      <p:sp>
        <p:nvSpPr>
          <p:cNvPr id="10" name="Text Box 12">
            <a:extLst>
              <a:ext uri="{FF2B5EF4-FFF2-40B4-BE49-F238E27FC236}">
                <a16:creationId xmlns:a16="http://schemas.microsoft.com/office/drawing/2014/main" id="{67BBDE46-C091-1548-8266-CFAEA25FF9FF}"/>
              </a:ext>
            </a:extLst>
          </p:cNvPr>
          <p:cNvSpPr txBox="1">
            <a:spLocks noChangeArrowheads="1"/>
          </p:cNvSpPr>
          <p:nvPr/>
        </p:nvSpPr>
        <p:spPr bwMode="auto">
          <a:xfrm>
            <a:off x="1050109" y="4751489"/>
            <a:ext cx="4630856" cy="338554"/>
          </a:xfrm>
          <a:prstGeom prst="rect">
            <a:avLst/>
          </a:prstGeom>
          <a:noFill/>
          <a:ln w="9525">
            <a:noFill/>
            <a:miter lim="800000"/>
            <a:headEnd/>
            <a:tailEnd/>
          </a:ln>
        </p:spPr>
        <p:txBody>
          <a:bodyPr wrap="square">
            <a:spAutoFit/>
          </a:bodyPr>
          <a:lstStyle/>
          <a:p>
            <a:pPr marL="0" marR="0" lvl="0" indent="0" algn="l" defTabSz="60953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600" b="1" i="0" u="none" strike="noStrike" kern="1200" cap="none" spc="0" normalizeH="0" baseline="0" noProof="0" dirty="0">
                <a:ln>
                  <a:noFill/>
                </a:ln>
                <a:solidFill>
                  <a:prstClr val="black"/>
                </a:solidFill>
                <a:effectLst/>
                <a:uLnTx/>
                <a:uFillTx/>
                <a:latin typeface="IBM Plex Sans"/>
                <a:ea typeface="ヒラギノ角ゴ ProN W3" charset="-128"/>
                <a:cs typeface="ＭＳ Ｐゴシック" charset="0"/>
              </a:rPr>
              <a:t>Install – 1 </a:t>
            </a:r>
            <a:r>
              <a:rPr kumimoji="0" lang="en-US" sz="1600" b="1" i="0" u="none" strike="noStrike" kern="1200" cap="none" spc="0" normalizeH="0" baseline="0" noProof="0" dirty="0">
                <a:ln>
                  <a:noFill/>
                </a:ln>
                <a:solidFill>
                  <a:srgbClr val="172934"/>
                </a:solidFill>
                <a:effectLst/>
                <a:uLnTx/>
                <a:uFillTx/>
                <a:latin typeface="IBM Plex Sans"/>
                <a:ea typeface="ヒラギノ角ゴ ProN W3" charset="-128"/>
                <a:cs typeface="ＭＳ Ｐゴシック" charset="0"/>
              </a:rPr>
              <a:t>AppPoint </a:t>
            </a:r>
            <a:r>
              <a:rPr kumimoji="0" lang="en-US" sz="1600" b="1" i="0" u="none" strike="noStrike" kern="1200" cap="none" spc="0" normalizeH="0" baseline="0" noProof="0" dirty="0">
                <a:ln>
                  <a:noFill/>
                </a:ln>
                <a:solidFill>
                  <a:srgbClr val="009C98"/>
                </a:solidFill>
                <a:effectLst/>
                <a:uLnTx/>
                <a:uFillTx/>
                <a:latin typeface="IBM Plex Sans"/>
                <a:ea typeface="ヒラギノ角ゴ ProN W3" charset="-128"/>
                <a:cs typeface="ＭＳ Ｐゴシック" charset="0"/>
              </a:rPr>
              <a:t>(x multiplier) </a:t>
            </a:r>
          </a:p>
        </p:txBody>
      </p:sp>
      <p:sp>
        <p:nvSpPr>
          <p:cNvPr id="11" name="Text Box 3">
            <a:extLst>
              <a:ext uri="{FF2B5EF4-FFF2-40B4-BE49-F238E27FC236}">
                <a16:creationId xmlns:a16="http://schemas.microsoft.com/office/drawing/2014/main" id="{9E091392-9438-F246-BEA7-ED2F358B12B7}"/>
              </a:ext>
            </a:extLst>
          </p:cNvPr>
          <p:cNvSpPr txBox="1">
            <a:spLocks noChangeArrowheads="1"/>
          </p:cNvSpPr>
          <p:nvPr/>
        </p:nvSpPr>
        <p:spPr bwMode="auto">
          <a:xfrm>
            <a:off x="1057072" y="1225867"/>
            <a:ext cx="5669282" cy="338554"/>
          </a:xfrm>
          <a:prstGeom prst="rect">
            <a:avLst/>
          </a:prstGeom>
          <a:noFill/>
          <a:ln w="9525">
            <a:noFill/>
            <a:miter lim="800000"/>
            <a:headEnd/>
            <a:tailEnd/>
          </a:ln>
        </p:spPr>
        <p:txBody>
          <a:bodyPr wrap="square">
            <a:spAutoFit/>
          </a:bodyPr>
          <a:lstStyle/>
          <a:p>
            <a:pPr marL="0" marR="0" lvl="0" indent="0" algn="l" defTabSz="60953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600" b="1" i="0" u="none" strike="noStrike" kern="1200" cap="none" spc="0" normalizeH="0" baseline="0" noProof="0" dirty="0">
                <a:ln>
                  <a:noFill/>
                </a:ln>
                <a:solidFill>
                  <a:prstClr val="black"/>
                </a:solidFill>
                <a:effectLst/>
                <a:uLnTx/>
                <a:uFillTx/>
                <a:latin typeface="IBM Plex Sans"/>
                <a:ea typeface="ヒラギノ角ゴ ProN W3" charset="-128"/>
                <a:cs typeface="ＭＳ Ｐゴシック" charset="0"/>
              </a:rPr>
              <a:t>Premium Concurrent User – </a:t>
            </a:r>
            <a:r>
              <a:rPr kumimoji="0" lang="en-US" sz="1600" b="1" i="0" u="none" strike="noStrike" kern="1200" cap="none" spc="0" normalizeH="0" baseline="0" noProof="0" dirty="0">
                <a:ln>
                  <a:noFill/>
                </a:ln>
                <a:solidFill>
                  <a:srgbClr val="009C98"/>
                </a:solidFill>
                <a:effectLst/>
                <a:uLnTx/>
                <a:uFillTx/>
                <a:latin typeface="IBM Plex Sans"/>
                <a:ea typeface="ヒラギノ角ゴ ProN W3" charset="-128"/>
                <a:cs typeface="ＭＳ Ｐゴシック" charset="0"/>
              </a:rPr>
              <a:t>15 AppPoints</a:t>
            </a:r>
          </a:p>
        </p:txBody>
      </p:sp>
      <p:sp>
        <p:nvSpPr>
          <p:cNvPr id="12" name="Text Box 12">
            <a:extLst>
              <a:ext uri="{FF2B5EF4-FFF2-40B4-BE49-F238E27FC236}">
                <a16:creationId xmlns:a16="http://schemas.microsoft.com/office/drawing/2014/main" id="{AB6261E4-8B7F-9F49-A9DB-7B8A6E91903C}"/>
              </a:ext>
            </a:extLst>
          </p:cNvPr>
          <p:cNvSpPr txBox="1">
            <a:spLocks noChangeArrowheads="1"/>
          </p:cNvSpPr>
          <p:nvPr/>
        </p:nvSpPr>
        <p:spPr bwMode="auto">
          <a:xfrm>
            <a:off x="1057072" y="2397606"/>
            <a:ext cx="4352544" cy="338554"/>
          </a:xfrm>
          <a:prstGeom prst="rect">
            <a:avLst/>
          </a:prstGeom>
          <a:noFill/>
          <a:ln w="9525">
            <a:noFill/>
            <a:miter lim="800000"/>
            <a:headEnd/>
            <a:tailEnd/>
          </a:ln>
        </p:spPr>
        <p:txBody>
          <a:bodyPr wrap="square">
            <a:spAutoFit/>
          </a:bodyPr>
          <a:lstStyle/>
          <a:p>
            <a:pPr marL="0" marR="0" lvl="0" indent="0" algn="l" defTabSz="60953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600" b="1" i="0" u="none" strike="noStrike" kern="1200" cap="none" spc="0" normalizeH="0" baseline="0" noProof="0" dirty="0">
                <a:ln>
                  <a:noFill/>
                </a:ln>
                <a:solidFill>
                  <a:prstClr val="black"/>
                </a:solidFill>
                <a:effectLst/>
                <a:uLnTx/>
                <a:uFillTx/>
                <a:latin typeface="IBM Plex Sans"/>
                <a:ea typeface="ヒラギノ角ゴ ProN W3" charset="-128"/>
                <a:cs typeface="ＭＳ Ｐゴシック" charset="0"/>
              </a:rPr>
              <a:t>Base Concurrent User </a:t>
            </a:r>
            <a:r>
              <a:rPr kumimoji="0" lang="en-US" sz="1600" b="1" i="0" u="none" strike="noStrike" kern="1200" cap="none" spc="0" normalizeH="0" baseline="0" noProof="0" dirty="0">
                <a:ln>
                  <a:noFill/>
                </a:ln>
                <a:solidFill>
                  <a:srgbClr val="172934"/>
                </a:solidFill>
                <a:effectLst/>
                <a:uLnTx/>
                <a:uFillTx/>
                <a:latin typeface="IBM Plex Sans"/>
                <a:ea typeface="ヒラギノ角ゴ ProN W3" charset="-128"/>
                <a:cs typeface="ＭＳ Ｐゴシック" charset="0"/>
              </a:rPr>
              <a:t>– </a:t>
            </a:r>
            <a:r>
              <a:rPr kumimoji="0" lang="en-US" sz="1600" b="1" i="0" u="none" strike="noStrike" kern="1200" cap="none" spc="0" normalizeH="0" baseline="0" noProof="0" dirty="0">
                <a:ln>
                  <a:noFill/>
                </a:ln>
                <a:solidFill>
                  <a:srgbClr val="009C98"/>
                </a:solidFill>
                <a:effectLst/>
                <a:uLnTx/>
                <a:uFillTx/>
                <a:latin typeface="IBM Plex Sans"/>
                <a:ea typeface="ヒラギノ角ゴ ProN W3" charset="-128"/>
                <a:cs typeface="ＭＳ Ｐゴシック" charset="0"/>
              </a:rPr>
              <a:t>10 AppPoints</a:t>
            </a:r>
          </a:p>
        </p:txBody>
      </p:sp>
      <p:sp>
        <p:nvSpPr>
          <p:cNvPr id="13" name="Rectangle 12">
            <a:extLst>
              <a:ext uri="{FF2B5EF4-FFF2-40B4-BE49-F238E27FC236}">
                <a16:creationId xmlns:a16="http://schemas.microsoft.com/office/drawing/2014/main" id="{4FDCFAA5-3FAA-424F-A4BA-027E6CD6941E}"/>
              </a:ext>
            </a:extLst>
          </p:cNvPr>
          <p:cNvSpPr/>
          <p:nvPr/>
        </p:nvSpPr>
        <p:spPr>
          <a:xfrm>
            <a:off x="1173685" y="1572528"/>
            <a:ext cx="2804160" cy="609600"/>
          </a:xfrm>
          <a:prstGeom prst="rect">
            <a:avLst/>
          </a:prstGeom>
          <a:solidFill>
            <a:srgbClr val="0D61FF"/>
          </a:solidFill>
        </p:spPr>
        <p:txBody>
          <a:bodyPr wrap="square" lIns="60960" tIns="0" rIns="60960" bIns="0" anchor="t" anchorCtr="0">
            <a:noAutofit/>
          </a:bodyPr>
          <a:lstStyle/>
          <a:p>
            <a:pPr marL="0" marR="0" lvl="0" indent="0" algn="ctr" defTabSz="914341" rtl="0" eaLnBrk="1" fontAlgn="base" latinLnBrk="0" hangingPunct="1">
              <a:lnSpc>
                <a:spcPct val="100000"/>
              </a:lnSpc>
              <a:spcBef>
                <a:spcPct val="40000"/>
              </a:spcBef>
              <a:spcAft>
                <a:spcPts val="533"/>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Manage Industry </a:t>
            </a:r>
            <a:r>
              <a:rPr kumimoji="0" lang="en-US" sz="1067"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 </a:t>
            </a: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Solutions</a:t>
            </a:r>
          </a:p>
        </p:txBody>
      </p:sp>
      <p:sp>
        <p:nvSpPr>
          <p:cNvPr id="14" name="Rectangle 13">
            <a:extLst>
              <a:ext uri="{FF2B5EF4-FFF2-40B4-BE49-F238E27FC236}">
                <a16:creationId xmlns:a16="http://schemas.microsoft.com/office/drawing/2014/main" id="{85BC660C-A40C-B341-BAFF-8E78E2940FE3}"/>
              </a:ext>
            </a:extLst>
          </p:cNvPr>
          <p:cNvSpPr/>
          <p:nvPr/>
        </p:nvSpPr>
        <p:spPr>
          <a:xfrm>
            <a:off x="6928403" y="2750416"/>
            <a:ext cx="2804160" cy="609600"/>
          </a:xfrm>
          <a:prstGeom prst="rect">
            <a:avLst/>
          </a:prstGeom>
          <a:solidFill>
            <a:srgbClr val="0D61FF"/>
          </a:solidFill>
          <a:ln>
            <a:noFill/>
          </a:ln>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Health</a:t>
            </a:r>
          </a:p>
        </p:txBody>
      </p:sp>
      <p:sp>
        <p:nvSpPr>
          <p:cNvPr id="15" name="Rectangle 14">
            <a:extLst>
              <a:ext uri="{FF2B5EF4-FFF2-40B4-BE49-F238E27FC236}">
                <a16:creationId xmlns:a16="http://schemas.microsoft.com/office/drawing/2014/main" id="{E1429378-4804-134A-AB32-4ABFE09239E1}"/>
              </a:ext>
            </a:extLst>
          </p:cNvPr>
          <p:cNvSpPr/>
          <p:nvPr/>
        </p:nvSpPr>
        <p:spPr>
          <a:xfrm>
            <a:off x="4054527" y="3895818"/>
            <a:ext cx="2804160" cy="609600"/>
          </a:xfrm>
          <a:prstGeom prst="rect">
            <a:avLst/>
          </a:prstGeom>
          <a:solidFill>
            <a:srgbClr val="0D61FF"/>
          </a:solidFill>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Manage Mobile user</a:t>
            </a:r>
          </a:p>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a:t>
            </a:r>
            <a:r>
              <a:rPr kumimoji="0" lang="en-US" sz="1067"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Anywhere/3</a:t>
            </a:r>
            <a:r>
              <a:rPr kumimoji="0" lang="en-US" sz="1067" b="1" i="0" u="none" strike="noStrike" kern="1200" cap="none" spc="0" normalizeH="0" baseline="30000" noProof="0" dirty="0">
                <a:ln>
                  <a:noFill/>
                </a:ln>
                <a:solidFill>
                  <a:srgbClr val="FFFFFF"/>
                </a:solidFill>
                <a:effectLst/>
                <a:uLnTx/>
                <a:uFillTx/>
                <a:latin typeface="IBM Plex Sans"/>
                <a:ea typeface="+mn-ea"/>
                <a:cs typeface="Arial" panose="020B0604020202020204" pitchFamily="34" charset="0"/>
              </a:rPr>
              <a:t>rd</a:t>
            </a:r>
            <a:r>
              <a:rPr kumimoji="0" lang="en-US" sz="1067"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 party)</a:t>
            </a:r>
          </a:p>
        </p:txBody>
      </p:sp>
      <p:sp>
        <p:nvSpPr>
          <p:cNvPr id="16" name="Rectangle 15">
            <a:extLst>
              <a:ext uri="{FF2B5EF4-FFF2-40B4-BE49-F238E27FC236}">
                <a16:creationId xmlns:a16="http://schemas.microsoft.com/office/drawing/2014/main" id="{05227F2F-DFDB-DE43-9E3D-FAB531FBB66B}"/>
              </a:ext>
            </a:extLst>
          </p:cNvPr>
          <p:cNvSpPr/>
          <p:nvPr/>
        </p:nvSpPr>
        <p:spPr>
          <a:xfrm>
            <a:off x="4054527" y="5096024"/>
            <a:ext cx="2804160" cy="609600"/>
          </a:xfrm>
          <a:prstGeom prst="rect">
            <a:avLst/>
          </a:prstGeom>
          <a:solidFill>
            <a:srgbClr val="0D61FF"/>
          </a:solidFill>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Manage</a:t>
            </a:r>
          </a:p>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067"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Spatial  (x20) </a:t>
            </a:r>
          </a:p>
        </p:txBody>
      </p:sp>
      <p:sp>
        <p:nvSpPr>
          <p:cNvPr id="17" name="Rectangle 16">
            <a:extLst>
              <a:ext uri="{FF2B5EF4-FFF2-40B4-BE49-F238E27FC236}">
                <a16:creationId xmlns:a16="http://schemas.microsoft.com/office/drawing/2014/main" id="{1A1F2096-CB9E-FB42-8A90-DA17FFD3292C}"/>
              </a:ext>
            </a:extLst>
          </p:cNvPr>
          <p:cNvSpPr/>
          <p:nvPr/>
        </p:nvSpPr>
        <p:spPr>
          <a:xfrm>
            <a:off x="1173685" y="5096024"/>
            <a:ext cx="2804160" cy="609600"/>
          </a:xfrm>
          <a:prstGeom prst="rect">
            <a:avLst/>
          </a:prstGeom>
          <a:solidFill>
            <a:srgbClr val="0D61FF"/>
          </a:solidFill>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ts val="533"/>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Manage</a:t>
            </a:r>
            <a:b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br>
            <a:r>
              <a:rPr kumimoji="0" lang="en-US" sz="1067"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ERP Adapter for SAP/Oracle (x80)</a:t>
            </a:r>
          </a:p>
        </p:txBody>
      </p:sp>
      <p:sp>
        <p:nvSpPr>
          <p:cNvPr id="18" name="Rectangle 17">
            <a:extLst>
              <a:ext uri="{FF2B5EF4-FFF2-40B4-BE49-F238E27FC236}">
                <a16:creationId xmlns:a16="http://schemas.microsoft.com/office/drawing/2014/main" id="{EA3D6100-880B-5940-918E-2D5451C94451}"/>
              </a:ext>
            </a:extLst>
          </p:cNvPr>
          <p:cNvSpPr/>
          <p:nvPr/>
        </p:nvSpPr>
        <p:spPr>
          <a:xfrm>
            <a:off x="1173685" y="3904840"/>
            <a:ext cx="2804160" cy="609600"/>
          </a:xfrm>
          <a:prstGeom prst="rect">
            <a:avLst/>
          </a:prstGeom>
          <a:solidFill>
            <a:srgbClr val="0D61FF"/>
          </a:solidFill>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ts val="533"/>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Manage/Ind. Solutions</a:t>
            </a:r>
            <a:br>
              <a:rPr kumimoji="0" lang="en-US" sz="1333"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br>
            <a:r>
              <a:rPr kumimoji="0" lang="en-US" sz="1067" b="0"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(3 modules)</a:t>
            </a:r>
          </a:p>
        </p:txBody>
      </p:sp>
      <p:sp>
        <p:nvSpPr>
          <p:cNvPr id="19" name="Rectangle 18">
            <a:extLst>
              <a:ext uri="{FF2B5EF4-FFF2-40B4-BE49-F238E27FC236}">
                <a16:creationId xmlns:a16="http://schemas.microsoft.com/office/drawing/2014/main" id="{FEC0E7E0-E361-734B-B796-144CF09327E8}"/>
              </a:ext>
            </a:extLst>
          </p:cNvPr>
          <p:cNvSpPr/>
          <p:nvPr/>
        </p:nvSpPr>
        <p:spPr>
          <a:xfrm>
            <a:off x="4054527" y="1572528"/>
            <a:ext cx="2804160" cy="609600"/>
          </a:xfrm>
          <a:prstGeom prst="rect">
            <a:avLst/>
          </a:prstGeom>
          <a:solidFill>
            <a:srgbClr val="0D61FF"/>
          </a:solidFill>
          <a:ln w="38100">
            <a:noFill/>
          </a:ln>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ts val="533"/>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Predict</a:t>
            </a:r>
            <a:endParaRPr kumimoji="0" lang="en-US" sz="1067"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endParaRPr>
          </a:p>
        </p:txBody>
      </p:sp>
      <p:sp>
        <p:nvSpPr>
          <p:cNvPr id="20" name="Rectangle 19">
            <a:extLst>
              <a:ext uri="{FF2B5EF4-FFF2-40B4-BE49-F238E27FC236}">
                <a16:creationId xmlns:a16="http://schemas.microsoft.com/office/drawing/2014/main" id="{C721B01D-2D5B-EC4B-B420-F67686F77679}"/>
              </a:ext>
            </a:extLst>
          </p:cNvPr>
          <p:cNvSpPr/>
          <p:nvPr/>
        </p:nvSpPr>
        <p:spPr>
          <a:xfrm>
            <a:off x="6928403" y="3892007"/>
            <a:ext cx="2804160" cy="609600"/>
          </a:xfrm>
          <a:prstGeom prst="rect">
            <a:avLst/>
          </a:prstGeom>
          <a:solidFill>
            <a:srgbClr val="0D61FF"/>
          </a:solidFill>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Monitor</a:t>
            </a:r>
          </a:p>
        </p:txBody>
      </p:sp>
      <p:sp>
        <p:nvSpPr>
          <p:cNvPr id="21" name="Rectangle 20">
            <a:extLst>
              <a:ext uri="{FF2B5EF4-FFF2-40B4-BE49-F238E27FC236}">
                <a16:creationId xmlns:a16="http://schemas.microsoft.com/office/drawing/2014/main" id="{B1A9EACF-8DA9-6D4B-B15C-23496A358FFC}"/>
              </a:ext>
            </a:extLst>
          </p:cNvPr>
          <p:cNvSpPr/>
          <p:nvPr/>
        </p:nvSpPr>
        <p:spPr>
          <a:xfrm>
            <a:off x="1173685" y="2750416"/>
            <a:ext cx="2804160" cy="609600"/>
          </a:xfrm>
          <a:prstGeom prst="rect">
            <a:avLst/>
          </a:prstGeom>
          <a:solidFill>
            <a:srgbClr val="0D61FF"/>
          </a:solidFill>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ts val="533"/>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Manage </a:t>
            </a:r>
            <a:b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br>
            <a:r>
              <a:rPr kumimoji="0" lang="en-US" sz="1067" b="0"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(full access)</a:t>
            </a:r>
          </a:p>
        </p:txBody>
      </p:sp>
      <p:sp>
        <p:nvSpPr>
          <p:cNvPr id="22" name="Rectangle 21">
            <a:extLst>
              <a:ext uri="{FF2B5EF4-FFF2-40B4-BE49-F238E27FC236}">
                <a16:creationId xmlns:a16="http://schemas.microsoft.com/office/drawing/2014/main" id="{C6F8CFF8-C0A0-4348-8EC2-8F42505F622B}"/>
              </a:ext>
            </a:extLst>
          </p:cNvPr>
          <p:cNvSpPr/>
          <p:nvPr/>
        </p:nvSpPr>
        <p:spPr>
          <a:xfrm>
            <a:off x="3395996" y="3148832"/>
            <a:ext cx="548640" cy="13778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7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Calibration</a:t>
            </a:r>
          </a:p>
        </p:txBody>
      </p:sp>
      <p:sp>
        <p:nvSpPr>
          <p:cNvPr id="23" name="Rectangle 22">
            <a:extLst>
              <a:ext uri="{FF2B5EF4-FFF2-40B4-BE49-F238E27FC236}">
                <a16:creationId xmlns:a16="http://schemas.microsoft.com/office/drawing/2014/main" id="{1B7FA4F1-880E-4D43-ACB9-1CE7711B2521}"/>
              </a:ext>
            </a:extLst>
          </p:cNvPr>
          <p:cNvSpPr/>
          <p:nvPr/>
        </p:nvSpPr>
        <p:spPr>
          <a:xfrm>
            <a:off x="3395996" y="2990333"/>
            <a:ext cx="548640" cy="12894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7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Linear</a:t>
            </a:r>
          </a:p>
        </p:txBody>
      </p:sp>
      <p:sp>
        <p:nvSpPr>
          <p:cNvPr id="24" name="Rectangle 23">
            <a:extLst>
              <a:ext uri="{FF2B5EF4-FFF2-40B4-BE49-F238E27FC236}">
                <a16:creationId xmlns:a16="http://schemas.microsoft.com/office/drawing/2014/main" id="{98E7B819-EAA0-6548-A32C-F8C1B8DB3729}"/>
              </a:ext>
            </a:extLst>
          </p:cNvPr>
          <p:cNvSpPr/>
          <p:nvPr/>
        </p:nvSpPr>
        <p:spPr>
          <a:xfrm>
            <a:off x="1207331" y="1830108"/>
            <a:ext cx="487680" cy="13316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6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Trans.</a:t>
            </a:r>
          </a:p>
        </p:txBody>
      </p:sp>
      <p:sp>
        <p:nvSpPr>
          <p:cNvPr id="25" name="Rectangle 24">
            <a:extLst>
              <a:ext uri="{FF2B5EF4-FFF2-40B4-BE49-F238E27FC236}">
                <a16:creationId xmlns:a16="http://schemas.microsoft.com/office/drawing/2014/main" id="{802BB129-1BCB-3945-AE56-47CC56072CC4}"/>
              </a:ext>
            </a:extLst>
          </p:cNvPr>
          <p:cNvSpPr/>
          <p:nvPr/>
        </p:nvSpPr>
        <p:spPr>
          <a:xfrm>
            <a:off x="1747755" y="1830108"/>
            <a:ext cx="487680" cy="13316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6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Nuclear</a:t>
            </a:r>
          </a:p>
        </p:txBody>
      </p:sp>
      <p:sp>
        <p:nvSpPr>
          <p:cNvPr id="26" name="Rectangle 25">
            <a:extLst>
              <a:ext uri="{FF2B5EF4-FFF2-40B4-BE49-F238E27FC236}">
                <a16:creationId xmlns:a16="http://schemas.microsoft.com/office/drawing/2014/main" id="{65619062-E8EB-1844-BA58-78A1FB292EDA}"/>
              </a:ext>
            </a:extLst>
          </p:cNvPr>
          <p:cNvSpPr/>
          <p:nvPr/>
        </p:nvSpPr>
        <p:spPr>
          <a:xfrm>
            <a:off x="2309687" y="1830108"/>
            <a:ext cx="487680" cy="13316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6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Utilities</a:t>
            </a:r>
          </a:p>
        </p:txBody>
      </p:sp>
      <p:sp>
        <p:nvSpPr>
          <p:cNvPr id="27" name="Rectangle 26">
            <a:extLst>
              <a:ext uri="{FF2B5EF4-FFF2-40B4-BE49-F238E27FC236}">
                <a16:creationId xmlns:a16="http://schemas.microsoft.com/office/drawing/2014/main" id="{5383F332-CD19-C840-BA2F-F07D516E18ED}"/>
              </a:ext>
            </a:extLst>
          </p:cNvPr>
          <p:cNvSpPr/>
          <p:nvPr/>
        </p:nvSpPr>
        <p:spPr>
          <a:xfrm>
            <a:off x="2870027" y="1830108"/>
            <a:ext cx="487680" cy="13316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6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Oil &amp; Gas</a:t>
            </a:r>
          </a:p>
        </p:txBody>
      </p:sp>
      <p:sp>
        <p:nvSpPr>
          <p:cNvPr id="28" name="Rectangle 27">
            <a:extLst>
              <a:ext uri="{FF2B5EF4-FFF2-40B4-BE49-F238E27FC236}">
                <a16:creationId xmlns:a16="http://schemas.microsoft.com/office/drawing/2014/main" id="{ECF00410-E295-D04C-93B7-B5D09319C5F8}"/>
              </a:ext>
            </a:extLst>
          </p:cNvPr>
          <p:cNvSpPr/>
          <p:nvPr/>
        </p:nvSpPr>
        <p:spPr>
          <a:xfrm>
            <a:off x="1207331" y="2003900"/>
            <a:ext cx="487680" cy="13316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6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Aviation</a:t>
            </a:r>
          </a:p>
        </p:txBody>
      </p:sp>
      <p:sp>
        <p:nvSpPr>
          <p:cNvPr id="29" name="Rectangle 28">
            <a:extLst>
              <a:ext uri="{FF2B5EF4-FFF2-40B4-BE49-F238E27FC236}">
                <a16:creationId xmlns:a16="http://schemas.microsoft.com/office/drawing/2014/main" id="{1D50CFD8-B4F6-5C4F-91A9-A976A72DE82D}"/>
              </a:ext>
            </a:extLst>
          </p:cNvPr>
          <p:cNvSpPr/>
          <p:nvPr/>
        </p:nvSpPr>
        <p:spPr>
          <a:xfrm>
            <a:off x="1745622" y="2003900"/>
            <a:ext cx="487680" cy="13316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6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Civil Infras.</a:t>
            </a:r>
          </a:p>
        </p:txBody>
      </p:sp>
      <p:sp>
        <p:nvSpPr>
          <p:cNvPr id="30" name="Rectangle 29">
            <a:extLst>
              <a:ext uri="{FF2B5EF4-FFF2-40B4-BE49-F238E27FC236}">
                <a16:creationId xmlns:a16="http://schemas.microsoft.com/office/drawing/2014/main" id="{26B4C37F-3885-7C49-84A0-3983C002108C}"/>
              </a:ext>
            </a:extLst>
          </p:cNvPr>
          <p:cNvSpPr/>
          <p:nvPr/>
        </p:nvSpPr>
        <p:spPr>
          <a:xfrm>
            <a:off x="2309687" y="2006558"/>
            <a:ext cx="487680" cy="13316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6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ACM</a:t>
            </a:r>
          </a:p>
        </p:txBody>
      </p:sp>
      <p:sp>
        <p:nvSpPr>
          <p:cNvPr id="31" name="Rectangle 30">
            <a:extLst>
              <a:ext uri="{FF2B5EF4-FFF2-40B4-BE49-F238E27FC236}">
                <a16:creationId xmlns:a16="http://schemas.microsoft.com/office/drawing/2014/main" id="{5BD1C96F-2AA1-6042-8DFA-1203B613FBAD}"/>
              </a:ext>
            </a:extLst>
          </p:cNvPr>
          <p:cNvSpPr/>
          <p:nvPr/>
        </p:nvSpPr>
        <p:spPr>
          <a:xfrm>
            <a:off x="2864333" y="2005945"/>
            <a:ext cx="487680" cy="13316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6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MSP</a:t>
            </a:r>
          </a:p>
        </p:txBody>
      </p:sp>
      <p:sp>
        <p:nvSpPr>
          <p:cNvPr id="32" name="Rectangle 31">
            <a:extLst>
              <a:ext uri="{FF2B5EF4-FFF2-40B4-BE49-F238E27FC236}">
                <a16:creationId xmlns:a16="http://schemas.microsoft.com/office/drawing/2014/main" id="{D29D0139-6B59-0E42-999D-BE20F92EF028}"/>
              </a:ext>
            </a:extLst>
          </p:cNvPr>
          <p:cNvSpPr/>
          <p:nvPr/>
        </p:nvSpPr>
        <p:spPr>
          <a:xfrm>
            <a:off x="3421913" y="2003902"/>
            <a:ext cx="487680" cy="135069"/>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6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HS&amp;E</a:t>
            </a:r>
          </a:p>
        </p:txBody>
      </p:sp>
      <p:sp>
        <p:nvSpPr>
          <p:cNvPr id="36" name="Rectangle 35">
            <a:extLst>
              <a:ext uri="{FF2B5EF4-FFF2-40B4-BE49-F238E27FC236}">
                <a16:creationId xmlns:a16="http://schemas.microsoft.com/office/drawing/2014/main" id="{6BA95814-DB3D-6940-AF37-F637F6663AAA}"/>
              </a:ext>
            </a:extLst>
          </p:cNvPr>
          <p:cNvSpPr/>
          <p:nvPr/>
        </p:nvSpPr>
        <p:spPr>
          <a:xfrm>
            <a:off x="3395996" y="2823862"/>
            <a:ext cx="548640" cy="136912"/>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7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Spatial</a:t>
            </a:r>
          </a:p>
        </p:txBody>
      </p:sp>
      <p:sp>
        <p:nvSpPr>
          <p:cNvPr id="37" name="Rectangle 36">
            <a:extLst>
              <a:ext uri="{FF2B5EF4-FFF2-40B4-BE49-F238E27FC236}">
                <a16:creationId xmlns:a16="http://schemas.microsoft.com/office/drawing/2014/main" id="{E52DEB19-B1CC-6F4D-867D-8A62515B64AC}"/>
              </a:ext>
            </a:extLst>
          </p:cNvPr>
          <p:cNvSpPr/>
          <p:nvPr/>
        </p:nvSpPr>
        <p:spPr>
          <a:xfrm>
            <a:off x="4054527" y="2750416"/>
            <a:ext cx="2804160" cy="609600"/>
          </a:xfrm>
          <a:prstGeom prst="rect">
            <a:avLst/>
          </a:prstGeom>
          <a:solidFill>
            <a:srgbClr val="0D61FF"/>
          </a:solidFill>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Scheduler/Plus</a:t>
            </a:r>
          </a:p>
        </p:txBody>
      </p:sp>
      <p:sp>
        <p:nvSpPr>
          <p:cNvPr id="38" name="Rectangle 37">
            <a:extLst>
              <a:ext uri="{FF2B5EF4-FFF2-40B4-BE49-F238E27FC236}">
                <a16:creationId xmlns:a16="http://schemas.microsoft.com/office/drawing/2014/main" id="{2F5C079B-E504-4665-95E7-03BE4535A8B4}"/>
              </a:ext>
            </a:extLst>
          </p:cNvPr>
          <p:cNvSpPr/>
          <p:nvPr/>
        </p:nvSpPr>
        <p:spPr>
          <a:xfrm>
            <a:off x="3406598" y="4287918"/>
            <a:ext cx="548640" cy="13778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7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Calibration</a:t>
            </a:r>
          </a:p>
        </p:txBody>
      </p:sp>
      <p:sp>
        <p:nvSpPr>
          <p:cNvPr id="39" name="Rectangle 38">
            <a:extLst>
              <a:ext uri="{FF2B5EF4-FFF2-40B4-BE49-F238E27FC236}">
                <a16:creationId xmlns:a16="http://schemas.microsoft.com/office/drawing/2014/main" id="{C875EB01-8343-4FF5-93C2-E20EB95F7367}"/>
              </a:ext>
            </a:extLst>
          </p:cNvPr>
          <p:cNvSpPr/>
          <p:nvPr/>
        </p:nvSpPr>
        <p:spPr>
          <a:xfrm>
            <a:off x="3406598" y="4129419"/>
            <a:ext cx="548640" cy="128940"/>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7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Linear</a:t>
            </a:r>
          </a:p>
        </p:txBody>
      </p:sp>
      <p:sp>
        <p:nvSpPr>
          <p:cNvPr id="40" name="Rectangle 39">
            <a:extLst>
              <a:ext uri="{FF2B5EF4-FFF2-40B4-BE49-F238E27FC236}">
                <a16:creationId xmlns:a16="http://schemas.microsoft.com/office/drawing/2014/main" id="{C29699BA-2607-4D2F-BBA6-1E5B5D7BB1E9}"/>
              </a:ext>
            </a:extLst>
          </p:cNvPr>
          <p:cNvSpPr/>
          <p:nvPr/>
        </p:nvSpPr>
        <p:spPr>
          <a:xfrm>
            <a:off x="3406598" y="3962948"/>
            <a:ext cx="548640" cy="136912"/>
          </a:xfrm>
          <a:prstGeom prst="rect">
            <a:avLst/>
          </a:prstGeom>
          <a:solidFill>
            <a:srgbClr val="C9DEFF"/>
          </a:solidFill>
        </p:spPr>
        <p:txBody>
          <a:bodyPr wrap="square" lIns="45720" tIns="0" rIns="45720" bIns="0" anchor="ctr" anchorCtr="0">
            <a:noAutofit/>
          </a:bodyPr>
          <a:lstStyle/>
          <a:p>
            <a:pPr marL="0" marR="0" lvl="0" indent="0" algn="ctr" defTabSz="685757" rtl="0" eaLnBrk="1" fontAlgn="base" latinLnBrk="0" hangingPunct="1">
              <a:lnSpc>
                <a:spcPct val="100000"/>
              </a:lnSpc>
              <a:spcBef>
                <a:spcPct val="40000"/>
              </a:spcBef>
              <a:spcAft>
                <a:spcPts val="400"/>
              </a:spcAft>
              <a:buClrTx/>
              <a:buSzTx/>
              <a:buFont typeface="Wingdings" panose="05000000000000000000" pitchFamily="2" charset="2"/>
              <a:buNone/>
              <a:tabLst/>
              <a:defRPr/>
            </a:pPr>
            <a:r>
              <a:rPr kumimoji="0" lang="en-US" sz="700" b="0" i="0" u="none" strike="noStrike" kern="1200" cap="none" spc="0" normalizeH="0" baseline="0" noProof="0" dirty="0">
                <a:ln>
                  <a:noFill/>
                </a:ln>
                <a:solidFill>
                  <a:srgbClr val="000000"/>
                </a:solidFill>
                <a:effectLst/>
                <a:uLnTx/>
                <a:uFillTx/>
                <a:latin typeface="IBM Plex Sans"/>
                <a:ea typeface="MS PGothic" panose="020B0600070205080204" pitchFamily="34" charset="-128"/>
                <a:cs typeface="Arial" panose="020B0604020202020204" pitchFamily="34" charset="0"/>
              </a:rPr>
              <a:t>Spatial</a:t>
            </a:r>
          </a:p>
        </p:txBody>
      </p:sp>
      <p:sp>
        <p:nvSpPr>
          <p:cNvPr id="42" name="Rectangle 41">
            <a:extLst>
              <a:ext uri="{FF2B5EF4-FFF2-40B4-BE49-F238E27FC236}">
                <a16:creationId xmlns:a16="http://schemas.microsoft.com/office/drawing/2014/main" id="{20E2F0C9-C7B2-B948-82D5-3E8DBFD3AB6E}"/>
              </a:ext>
            </a:extLst>
          </p:cNvPr>
          <p:cNvSpPr/>
          <p:nvPr/>
        </p:nvSpPr>
        <p:spPr>
          <a:xfrm>
            <a:off x="6928403" y="1572528"/>
            <a:ext cx="2804160" cy="609600"/>
          </a:xfrm>
          <a:prstGeom prst="rect">
            <a:avLst/>
          </a:prstGeom>
          <a:solidFill>
            <a:srgbClr val="031F80"/>
          </a:solidFill>
          <a:ln w="38100">
            <a:noFill/>
          </a:ln>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ts val="533"/>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Visual Inspection</a:t>
            </a:r>
            <a:endParaRPr kumimoji="0" lang="en-US" sz="1067"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endParaRPr>
          </a:p>
        </p:txBody>
      </p:sp>
      <p:sp>
        <p:nvSpPr>
          <p:cNvPr id="44" name="Rectangle 43">
            <a:extLst>
              <a:ext uri="{FF2B5EF4-FFF2-40B4-BE49-F238E27FC236}">
                <a16:creationId xmlns:a16="http://schemas.microsoft.com/office/drawing/2014/main" id="{4D78D66E-0709-7F4F-9841-BBDF90A2A925}"/>
              </a:ext>
            </a:extLst>
          </p:cNvPr>
          <p:cNvSpPr/>
          <p:nvPr/>
        </p:nvSpPr>
        <p:spPr>
          <a:xfrm>
            <a:off x="6928403" y="5096024"/>
            <a:ext cx="2804160" cy="609600"/>
          </a:xfrm>
          <a:prstGeom prst="rect">
            <a:avLst/>
          </a:prstGeom>
          <a:solidFill>
            <a:srgbClr val="031E80"/>
          </a:solidFill>
          <a:ln w="38100">
            <a:noFill/>
          </a:ln>
        </p:spPr>
        <p:txBody>
          <a:bodyPr wrap="square" lIns="60960" tIns="0" rIns="60960" bIns="0" anchor="ctr" anchorCtr="0">
            <a:noAutofit/>
          </a:bodyPr>
          <a:lstStyle/>
          <a:p>
            <a:pPr marL="0" marR="0" lvl="0" indent="0" algn="ctr" defTabSz="914341" rtl="0" eaLnBrk="1" fontAlgn="base" latinLnBrk="0" hangingPunct="1">
              <a:lnSpc>
                <a:spcPct val="100000"/>
              </a:lnSpc>
              <a:spcBef>
                <a:spcPct val="40000"/>
              </a:spcBef>
              <a:spcAft>
                <a:spcPts val="533"/>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Visual Inspection</a:t>
            </a:r>
          </a:p>
          <a:p>
            <a:pPr marL="0" marR="0" lvl="0" indent="0" algn="ctr" defTabSz="914341" rtl="0" eaLnBrk="1" fontAlgn="base" latinLnBrk="0" hangingPunct="1">
              <a:lnSpc>
                <a:spcPct val="100000"/>
              </a:lnSpc>
              <a:spcBef>
                <a:spcPct val="40000"/>
              </a:spcBef>
              <a:spcAft>
                <a:spcPts val="533"/>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rPr>
              <a:t>(x45)</a:t>
            </a:r>
            <a:endParaRPr kumimoji="0" lang="en-US" sz="1067" b="1" i="0" u="none" strike="noStrike" kern="1200" cap="none" spc="0" normalizeH="0" baseline="0" noProof="0" dirty="0">
              <a:ln>
                <a:noFill/>
              </a:ln>
              <a:solidFill>
                <a:srgbClr val="FFFFFF"/>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2303A7AE-3803-DBE1-93ED-F4F89B21AD2F}"/>
              </a:ext>
            </a:extLst>
          </p:cNvPr>
          <p:cNvSpPr>
            <a:spLocks noGrp="1"/>
          </p:cNvSpPr>
          <p:nvPr>
            <p:ph type="sldNum" sz="quarter" idx="4"/>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0BE6F14-FF48-0F4F-A8AA-2E3F25371E4A}" type="slidenum">
              <a:rPr kumimoji="0" lang="en-US" sz="800" b="0" i="0" u="none" strike="noStrike" kern="1200" cap="none" spc="0" normalizeH="0" baseline="0" noProof="0" smtClean="0">
                <a:ln>
                  <a:noFill/>
                </a:ln>
                <a:solidFill>
                  <a:srgbClr val="000000"/>
                </a:solidFill>
                <a:effectLst/>
                <a:uLnTx/>
                <a:uFillTx/>
                <a:latin typeface="IBM Plex Sans"/>
                <a:cs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US" sz="800" b="0" i="0" u="none" strike="noStrike" kern="1200" cap="none" spc="0" normalizeH="0" baseline="0" noProof="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780654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424125"/>
          </a:xfrm>
        </p:spPr>
        <p:txBody>
          <a:bodyPr/>
          <a:lstStyle/>
          <a:p>
            <a:r>
              <a:rPr lang="en-US" b="1" dirty="0"/>
              <a:t>MAS - High Availability</a:t>
            </a:r>
            <a:endParaRPr lang="en-SG" b="1" dirty="0"/>
          </a:p>
        </p:txBody>
      </p:sp>
      <p:sp>
        <p:nvSpPr>
          <p:cNvPr id="2" name="TextBox 1">
            <a:extLst>
              <a:ext uri="{FF2B5EF4-FFF2-40B4-BE49-F238E27FC236}">
                <a16:creationId xmlns:a16="http://schemas.microsoft.com/office/drawing/2014/main" id="{5011EA01-2660-4107-BDD2-F277A9BF696C}"/>
              </a:ext>
            </a:extLst>
          </p:cNvPr>
          <p:cNvSpPr txBox="1"/>
          <p:nvPr/>
        </p:nvSpPr>
        <p:spPr>
          <a:xfrm>
            <a:off x="366182" y="881325"/>
            <a:ext cx="11346442" cy="5272964"/>
          </a:xfrm>
          <a:prstGeom prst="rect">
            <a:avLst/>
          </a:prstGeom>
          <a:noFill/>
        </p:spPr>
        <p:txBody>
          <a:bodyPr wrap="square" lIns="72000" tIns="72000" rIns="72000" bIns="72000" rtlCol="0">
            <a:spAutoFit/>
          </a:bodyPr>
          <a:lstStyle/>
          <a:p>
            <a:pPr marL="171450" marR="0" lvl="0" indent="-171450" algn="just"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400" b="1"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HA for Application Binaries:</a:t>
            </a: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components are built on OpenShift, and all the components are deployed as containers. There are no non-container-based components in MAS. Hence all the generic HA features of OpenShift based deployments can be applied to MAS installations.</a:t>
            </a:r>
          </a:p>
          <a:p>
            <a:pPr marL="457200" marR="0" lvl="1"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1450" marR="0" lvl="0" indent="-171450" algn="just"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400" b="1"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HA for DB2 Warehouse:</a:t>
            </a: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Standard Edition of DB2 Warehouse is bundled with MAS license as part of Cloud Pak for Data entitlement. The database can be configured to run in HADR mode. The HADR is only supported in SMP (Symmetric Multiprocessor) Mode.</a:t>
            </a: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1450" marR="0" lvl="0" indent="-171450" algn="just"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400" b="1"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HA for Mongo DB:</a:t>
            </a: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supports Mongo DB community Edition. </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 replica set (not same as Kubernates replica set) in MongoDB is a group of </a:t>
            </a:r>
            <a:r>
              <a:rPr kumimoji="0" lang="en-GB" sz="1400" b="0" i="0" u="none" strike="noStrike" kern="1200" cap="none" spc="0" normalizeH="0" baseline="0" noProof="0" dirty="0" err="1">
                <a:ln>
                  <a:noFill/>
                </a:ln>
                <a:solidFill>
                  <a:srgbClr val="000000"/>
                </a:solidFill>
                <a:effectLst/>
                <a:uLnTx/>
                <a:uFillTx/>
                <a:latin typeface="IBM Plex Sans"/>
                <a:ea typeface="+mn-ea"/>
                <a:cs typeface="Arial" panose="020B0604020202020204" pitchFamily="34" charset="0"/>
              </a:rPr>
              <a:t>mongod</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processes that maintain the same data set. Replica sets provide redundancy and high availability and are the basis for all production deployments. A typical Mongo DB replica set consists of one Primary and two secondary </a:t>
            </a:r>
            <a:r>
              <a:rPr kumimoji="0" lang="en-GB" sz="1400" b="0" i="0" u="none" strike="noStrike" kern="1200" cap="none" spc="0" normalizeH="0" baseline="0" noProof="0" dirty="0" err="1">
                <a:ln>
                  <a:noFill/>
                </a:ln>
                <a:solidFill>
                  <a:srgbClr val="000000"/>
                </a:solidFill>
                <a:effectLst/>
                <a:uLnTx/>
                <a:uFillTx/>
                <a:latin typeface="IBM Plex Sans"/>
                <a:ea typeface="+mn-ea"/>
                <a:cs typeface="Arial" panose="020B0604020202020204" pitchFamily="34" charset="0"/>
              </a:rPr>
              <a:t>mongod</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processes (3 node set up)</a:t>
            </a: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1450" marR="0" lvl="0" indent="-171450" algn="just"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400" b="1"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HA for Apache Kafka:</a:t>
            </a: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supports opensource </a:t>
            </a:r>
            <a:r>
              <a:rPr kumimoji="0" lang="en-US" sz="1400" b="0" i="0" u="none" strike="noStrike" kern="1200" cap="none" spc="0" normalizeH="0" baseline="0" noProof="0" dirty="0" err="1">
                <a:ln>
                  <a:noFill/>
                </a:ln>
                <a:solidFill>
                  <a:srgbClr val="000000"/>
                </a:solidFill>
                <a:effectLst/>
                <a:uLnTx/>
                <a:uFillTx/>
                <a:latin typeface="IBM Plex Sans"/>
                <a:ea typeface="+mn-ea"/>
                <a:cs typeface="Arial" panose="020B0604020202020204" pitchFamily="34" charset="0"/>
              </a:rPr>
              <a:t>Strimzi</a:t>
            </a: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version of Apache Kafka. However, it need not be deployed along with other MAS components. An external Apache Kafka implementation such as </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IBM Event Streams, RedHat AMQ Streams, Amazon Managed Streaming for Apache Kafka, etc.,. Depending on the requirements of the client, high availability for components of Apache Kafka can be set up as per the product offering.</a:t>
            </a: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3" name="Slide Number Placeholder 2">
            <a:extLst>
              <a:ext uri="{FF2B5EF4-FFF2-40B4-BE49-F238E27FC236}">
                <a16:creationId xmlns:a16="http://schemas.microsoft.com/office/drawing/2014/main" id="{3BB8D2D1-7645-CA85-D4E4-BA2D14EB9CB5}"/>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24</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7401712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477389"/>
          </a:xfrm>
        </p:spPr>
        <p:txBody>
          <a:bodyPr/>
          <a:lstStyle/>
          <a:p>
            <a:r>
              <a:rPr lang="en-US" b="1" dirty="0"/>
              <a:t>High Availability for DB2 Warehouse – A Client Example</a:t>
            </a:r>
            <a:endParaRPr lang="en-SG" b="1" dirty="0"/>
          </a:p>
        </p:txBody>
      </p:sp>
      <p:sp>
        <p:nvSpPr>
          <p:cNvPr id="8" name="Rounded Rectangle 5">
            <a:extLst>
              <a:ext uri="{FF2B5EF4-FFF2-40B4-BE49-F238E27FC236}">
                <a16:creationId xmlns:a16="http://schemas.microsoft.com/office/drawing/2014/main" id="{4E38A4F3-0110-489C-8F27-3B45A800857D}"/>
              </a:ext>
            </a:extLst>
          </p:cNvPr>
          <p:cNvSpPr/>
          <p:nvPr/>
        </p:nvSpPr>
        <p:spPr>
          <a:xfrm>
            <a:off x="213339" y="1072161"/>
            <a:ext cx="5061994" cy="5243363"/>
          </a:xfrm>
          <a:prstGeom prst="roundRect">
            <a:avLst>
              <a:gd name="adj" fmla="val 2061"/>
            </a:avLst>
          </a:prstGeom>
          <a:solidFill>
            <a:srgbClr val="DAE3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endParaRPr kumimoji="0" lang="en-IN" sz="1000" b="1" i="0" u="none" strike="noStrike" kern="120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endParaRPr>
          </a:p>
        </p:txBody>
      </p:sp>
      <p:sp>
        <p:nvSpPr>
          <p:cNvPr id="9" name="Rounded Rectangle 6">
            <a:extLst>
              <a:ext uri="{FF2B5EF4-FFF2-40B4-BE49-F238E27FC236}">
                <a16:creationId xmlns:a16="http://schemas.microsoft.com/office/drawing/2014/main" id="{C4160CFF-BD0C-402E-BF33-780A36A3AF9F}"/>
              </a:ext>
            </a:extLst>
          </p:cNvPr>
          <p:cNvSpPr/>
          <p:nvPr/>
        </p:nvSpPr>
        <p:spPr>
          <a:xfrm>
            <a:off x="368960" y="3252837"/>
            <a:ext cx="4579558" cy="1197770"/>
          </a:xfrm>
          <a:prstGeom prst="roundRect">
            <a:avLst>
              <a:gd name="adj" fmla="val 6586"/>
            </a:avLst>
          </a:prstGeom>
          <a:solidFill>
            <a:schemeClr val="accent1"/>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p:txBody>
      </p:sp>
      <p:sp>
        <p:nvSpPr>
          <p:cNvPr id="10" name="Rectangle 9">
            <a:extLst>
              <a:ext uri="{FF2B5EF4-FFF2-40B4-BE49-F238E27FC236}">
                <a16:creationId xmlns:a16="http://schemas.microsoft.com/office/drawing/2014/main" id="{DECC9021-CA04-422B-A345-0E9BCD5887B7}"/>
              </a:ext>
            </a:extLst>
          </p:cNvPr>
          <p:cNvSpPr/>
          <p:nvPr/>
        </p:nvSpPr>
        <p:spPr>
          <a:xfrm>
            <a:off x="2939830" y="1267659"/>
            <a:ext cx="1750505" cy="338554"/>
          </a:xfrm>
          <a:prstGeom prst="rect">
            <a:avLst/>
          </a:prstGeom>
        </p:spPr>
        <p:txBody>
          <a:bodyPr wrap="square">
            <a:spAutoFit/>
          </a:bodyP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IN" sz="1600" b="0" i="0" u="none" strike="noStrike" kern="0" cap="none" spc="0" normalizeH="0" baseline="0" noProof="0" dirty="0">
                <a:ln>
                  <a:noFill/>
                </a:ln>
                <a:solidFill>
                  <a:srgbClr val="000000"/>
                </a:solidFill>
                <a:effectLst/>
                <a:uLnTx/>
                <a:uFillTx/>
                <a:latin typeface="IBM Plex Sans" panose="020B0503050203000203" pitchFamily="34" charset="0"/>
                <a:ea typeface="+mn-ea"/>
                <a:cs typeface="Calibri"/>
                <a:sym typeface="Calibri"/>
              </a:rPr>
              <a:t>Prod Cluster</a:t>
            </a:r>
          </a:p>
        </p:txBody>
      </p:sp>
      <p:sp>
        <p:nvSpPr>
          <p:cNvPr id="11" name="Rounded Rectangle 22">
            <a:extLst>
              <a:ext uri="{FF2B5EF4-FFF2-40B4-BE49-F238E27FC236}">
                <a16:creationId xmlns:a16="http://schemas.microsoft.com/office/drawing/2014/main" id="{327260B2-EC43-463E-AFBD-75EF2C29C4DC}"/>
              </a:ext>
            </a:extLst>
          </p:cNvPr>
          <p:cNvSpPr/>
          <p:nvPr/>
        </p:nvSpPr>
        <p:spPr>
          <a:xfrm>
            <a:off x="283511" y="4600068"/>
            <a:ext cx="2214991" cy="481953"/>
          </a:xfrm>
          <a:prstGeom prst="roundRect">
            <a:avLst/>
          </a:prstGeom>
          <a:solidFill>
            <a:srgbClr val="FFC000">
              <a:lumMod val="40000"/>
              <a:lumOff val="6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rPr>
              <a:t>VM</a:t>
            </a:r>
          </a:p>
        </p:txBody>
      </p:sp>
      <p:pic>
        <p:nvPicPr>
          <p:cNvPr id="12" name="Picture 417">
            <a:extLst>
              <a:ext uri="{FF2B5EF4-FFF2-40B4-BE49-F238E27FC236}">
                <a16:creationId xmlns:a16="http://schemas.microsoft.com/office/drawing/2014/main" id="{5D177949-AA3F-416F-844E-4C02F6E1C9E7}"/>
              </a:ext>
            </a:extLst>
          </p:cNvPr>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flipH="1" flipV="1">
            <a:off x="2707158" y="5614075"/>
            <a:ext cx="2447663" cy="461165"/>
          </a:xfrm>
          <a:prstGeom prst="rect">
            <a:avLst/>
          </a:prstGeom>
          <a:solidFill>
            <a:srgbClr val="FFC000"/>
          </a:solidFill>
          <a:ln>
            <a:noFill/>
          </a:ln>
        </p:spPr>
      </p:pic>
      <p:sp>
        <p:nvSpPr>
          <p:cNvPr id="13" name="Rounded Rectangle 29">
            <a:extLst>
              <a:ext uri="{FF2B5EF4-FFF2-40B4-BE49-F238E27FC236}">
                <a16:creationId xmlns:a16="http://schemas.microsoft.com/office/drawing/2014/main" id="{598C0AC1-7C77-4C80-9622-8CAAF2943302}"/>
              </a:ext>
            </a:extLst>
          </p:cNvPr>
          <p:cNvSpPr/>
          <p:nvPr/>
        </p:nvSpPr>
        <p:spPr>
          <a:xfrm>
            <a:off x="360603" y="1731205"/>
            <a:ext cx="4587915" cy="1454568"/>
          </a:xfrm>
          <a:prstGeom prst="roundRect">
            <a:avLst>
              <a:gd name="adj" fmla="val 6809"/>
            </a:avLst>
          </a:prstGeom>
          <a:no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p:txBody>
      </p:sp>
      <p:sp>
        <p:nvSpPr>
          <p:cNvPr id="15" name="Rounded Rectangle 40">
            <a:extLst>
              <a:ext uri="{FF2B5EF4-FFF2-40B4-BE49-F238E27FC236}">
                <a16:creationId xmlns:a16="http://schemas.microsoft.com/office/drawing/2014/main" id="{75E03599-7FA3-4B6E-9E5E-58B496ED4A10}"/>
              </a:ext>
            </a:extLst>
          </p:cNvPr>
          <p:cNvSpPr/>
          <p:nvPr/>
        </p:nvSpPr>
        <p:spPr>
          <a:xfrm>
            <a:off x="480245" y="1957049"/>
            <a:ext cx="1750505" cy="957682"/>
          </a:xfrm>
          <a:prstGeom prst="roundRect">
            <a:avLst/>
          </a:prstGeom>
          <a:solidFill>
            <a:sysClr val="window" lastClr="FFFFFF">
              <a:lumMod val="95000"/>
            </a:sysClr>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SG" sz="1000" b="1"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rPr>
              <a:t>DB2 WH Pod 1 in SMP (Principal Standby)</a:t>
            </a: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p:txBody>
      </p:sp>
      <p:pic>
        <p:nvPicPr>
          <p:cNvPr id="16" name="Picture 417">
            <a:extLst>
              <a:ext uri="{FF2B5EF4-FFF2-40B4-BE49-F238E27FC236}">
                <a16:creationId xmlns:a16="http://schemas.microsoft.com/office/drawing/2014/main" id="{05E0C43D-C82F-46D9-90C9-CD99F1DCF085}"/>
              </a:ext>
            </a:extLst>
          </p:cNvPr>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flipH="1" flipV="1">
            <a:off x="277882" y="5602065"/>
            <a:ext cx="2364733" cy="461165"/>
          </a:xfrm>
          <a:prstGeom prst="rect">
            <a:avLst/>
          </a:prstGeom>
          <a:solidFill>
            <a:srgbClr val="FFC000"/>
          </a:solidFill>
          <a:ln>
            <a:noFill/>
          </a:ln>
        </p:spPr>
      </p:pic>
      <p:sp>
        <p:nvSpPr>
          <p:cNvPr id="17" name="Rectangle 16">
            <a:extLst>
              <a:ext uri="{FF2B5EF4-FFF2-40B4-BE49-F238E27FC236}">
                <a16:creationId xmlns:a16="http://schemas.microsoft.com/office/drawing/2014/main" id="{BD114C11-6799-411C-9262-8B1AB0A06949}"/>
              </a:ext>
            </a:extLst>
          </p:cNvPr>
          <p:cNvSpPr/>
          <p:nvPr/>
        </p:nvSpPr>
        <p:spPr>
          <a:xfrm>
            <a:off x="277883" y="1211929"/>
            <a:ext cx="4805204" cy="3305742"/>
          </a:xfrm>
          <a:prstGeom prst="rect">
            <a:avLst/>
          </a:prstGeom>
          <a:noFill/>
          <a:ln w="12700" cap="flat" cmpd="sng" algn="ctr">
            <a:solidFill>
              <a:srgbClr val="4472C4">
                <a:shade val="50000"/>
              </a:srgbClr>
            </a:solidFill>
            <a:prstDash val="dash"/>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a:endParaRPr>
          </a:p>
        </p:txBody>
      </p:sp>
      <p:pic>
        <p:nvPicPr>
          <p:cNvPr id="18" name="Picture 17">
            <a:extLst>
              <a:ext uri="{FF2B5EF4-FFF2-40B4-BE49-F238E27FC236}">
                <a16:creationId xmlns:a16="http://schemas.microsoft.com/office/drawing/2014/main" id="{98382716-4D26-4E83-9DDC-41CBA022FC3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36218" b="37203"/>
          <a:stretch/>
        </p:blipFill>
        <p:spPr>
          <a:xfrm>
            <a:off x="339088" y="1215983"/>
            <a:ext cx="1756183" cy="466780"/>
          </a:xfrm>
          <a:prstGeom prst="rect">
            <a:avLst/>
          </a:prstGeom>
        </p:spPr>
      </p:pic>
      <p:sp>
        <p:nvSpPr>
          <p:cNvPr id="19" name="Rounded Rectangle 36">
            <a:extLst>
              <a:ext uri="{FF2B5EF4-FFF2-40B4-BE49-F238E27FC236}">
                <a16:creationId xmlns:a16="http://schemas.microsoft.com/office/drawing/2014/main" id="{D48C2A3F-91C5-4C9C-A1DE-15F7D5CEB80B}"/>
              </a:ext>
            </a:extLst>
          </p:cNvPr>
          <p:cNvSpPr/>
          <p:nvPr/>
        </p:nvSpPr>
        <p:spPr>
          <a:xfrm>
            <a:off x="480244" y="3431736"/>
            <a:ext cx="1750505" cy="781493"/>
          </a:xfrm>
          <a:prstGeom prst="roundRect">
            <a:avLst/>
          </a:prstGeom>
          <a:solidFill>
            <a:srgbClr val="DAE3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SG"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panose="020B0604020202020204" pitchFamily="34" charset="0"/>
                <a:sym typeface="Calibri"/>
              </a:rPr>
              <a:t>Worker Node1</a:t>
            </a: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panose="020B0604020202020204" pitchFamily="34" charset="0"/>
              <a:sym typeface="Calibri"/>
            </a:endParaRPr>
          </a:p>
        </p:txBody>
      </p:sp>
      <p:pic>
        <p:nvPicPr>
          <p:cNvPr id="20" name="Picture 19">
            <a:extLst>
              <a:ext uri="{FF2B5EF4-FFF2-40B4-BE49-F238E27FC236}">
                <a16:creationId xmlns:a16="http://schemas.microsoft.com/office/drawing/2014/main" id="{000185B6-CCB8-49D8-9BFE-76CA1BAF51ED}"/>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702446" y="3205537"/>
            <a:ext cx="380641" cy="348627"/>
          </a:xfrm>
          <a:prstGeom prst="rect">
            <a:avLst/>
          </a:prstGeom>
        </p:spPr>
      </p:pic>
      <p:sp>
        <p:nvSpPr>
          <p:cNvPr id="21" name="Rounded Rectangle 13">
            <a:extLst>
              <a:ext uri="{FF2B5EF4-FFF2-40B4-BE49-F238E27FC236}">
                <a16:creationId xmlns:a16="http://schemas.microsoft.com/office/drawing/2014/main" id="{60115EFE-64EC-4832-94DD-2F0BF1DB1B17}"/>
              </a:ext>
            </a:extLst>
          </p:cNvPr>
          <p:cNvSpPr/>
          <p:nvPr/>
        </p:nvSpPr>
        <p:spPr>
          <a:xfrm>
            <a:off x="277883" y="5224545"/>
            <a:ext cx="4876938" cy="247006"/>
          </a:xfrm>
          <a:prstGeom prst="roundRect">
            <a:avLst/>
          </a:prstGeom>
          <a:solidFill>
            <a:srgbClr val="FFC000">
              <a:lumMod val="40000"/>
              <a:lumOff val="6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rPr>
              <a:t>Hypervisor</a:t>
            </a:r>
          </a:p>
        </p:txBody>
      </p:sp>
      <p:sp>
        <p:nvSpPr>
          <p:cNvPr id="22" name="Rounded Rectangle 40">
            <a:extLst>
              <a:ext uri="{FF2B5EF4-FFF2-40B4-BE49-F238E27FC236}">
                <a16:creationId xmlns:a16="http://schemas.microsoft.com/office/drawing/2014/main" id="{FDA2150E-E356-416D-A544-1E569E37DD4D}"/>
              </a:ext>
            </a:extLst>
          </p:cNvPr>
          <p:cNvSpPr/>
          <p:nvPr/>
        </p:nvSpPr>
        <p:spPr>
          <a:xfrm>
            <a:off x="3023675" y="1966600"/>
            <a:ext cx="1750505" cy="957682"/>
          </a:xfrm>
          <a:prstGeom prst="roundRect">
            <a:avLst/>
          </a:prstGeom>
          <a:solidFill>
            <a:sysClr val="window" lastClr="FFFFFF">
              <a:lumMod val="95000"/>
            </a:sysClr>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SG" sz="1000" b="1"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rPr>
              <a:t>DB2 </a:t>
            </a:r>
            <a:r>
              <a:rPr kumimoji="0" lang="en-SG" sz="1000" b="1" i="0" u="none" strike="noStrike" kern="0" cap="none" spc="0" normalizeH="0" baseline="0" noProof="0" dirty="0" err="1">
                <a:ln>
                  <a:noFill/>
                </a:ln>
                <a:solidFill>
                  <a:srgbClr val="000000"/>
                </a:solidFill>
                <a:effectLst/>
                <a:uLnTx/>
                <a:uFillTx/>
                <a:latin typeface="IBM Plex Sans" panose="020B0503050203000203" pitchFamily="34" charset="0"/>
                <a:ea typeface="+mn-ea"/>
                <a:cs typeface="Arial"/>
                <a:sym typeface="Calibri"/>
              </a:rPr>
              <a:t>Wh</a:t>
            </a:r>
            <a:r>
              <a:rPr kumimoji="0" lang="en-SG" sz="1000" b="1"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rPr>
              <a:t> Pod 2 in SMP Mode (Primary)</a:t>
            </a: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p:txBody>
      </p:sp>
      <p:sp>
        <p:nvSpPr>
          <p:cNvPr id="23" name="Rounded Rectangle 36">
            <a:extLst>
              <a:ext uri="{FF2B5EF4-FFF2-40B4-BE49-F238E27FC236}">
                <a16:creationId xmlns:a16="http://schemas.microsoft.com/office/drawing/2014/main" id="{99C1A5C1-8010-442D-9FD0-025FA6A7C4CF}"/>
              </a:ext>
            </a:extLst>
          </p:cNvPr>
          <p:cNvSpPr/>
          <p:nvPr/>
        </p:nvSpPr>
        <p:spPr>
          <a:xfrm>
            <a:off x="3050006" y="3438239"/>
            <a:ext cx="1724174" cy="781493"/>
          </a:xfrm>
          <a:prstGeom prst="roundRect">
            <a:avLst/>
          </a:prstGeom>
          <a:solidFill>
            <a:srgbClr val="DAE3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SG"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panose="020B0604020202020204" pitchFamily="34" charset="0"/>
                <a:sym typeface="Calibri"/>
              </a:rPr>
              <a:t>Worker Node2</a:t>
            </a: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panose="020B0604020202020204" pitchFamily="34" charset="0"/>
              <a:sym typeface="Calibri"/>
            </a:endParaRPr>
          </a:p>
        </p:txBody>
      </p:sp>
      <p:sp>
        <p:nvSpPr>
          <p:cNvPr id="24" name="Rounded Rectangle 22">
            <a:extLst>
              <a:ext uri="{FF2B5EF4-FFF2-40B4-BE49-F238E27FC236}">
                <a16:creationId xmlns:a16="http://schemas.microsoft.com/office/drawing/2014/main" id="{881FEFA1-36F5-4221-B74C-9BCA2AB881E5}"/>
              </a:ext>
            </a:extLst>
          </p:cNvPr>
          <p:cNvSpPr/>
          <p:nvPr/>
        </p:nvSpPr>
        <p:spPr>
          <a:xfrm>
            <a:off x="2939830" y="4612077"/>
            <a:ext cx="2214991" cy="481953"/>
          </a:xfrm>
          <a:prstGeom prst="roundRect">
            <a:avLst/>
          </a:prstGeom>
          <a:solidFill>
            <a:srgbClr val="FFC000">
              <a:lumMod val="40000"/>
              <a:lumOff val="6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rPr>
              <a:t>VM</a:t>
            </a:r>
          </a:p>
        </p:txBody>
      </p:sp>
      <p:cxnSp>
        <p:nvCxnSpPr>
          <p:cNvPr id="25" name="Straight Arrow Connector 24">
            <a:extLst>
              <a:ext uri="{FF2B5EF4-FFF2-40B4-BE49-F238E27FC236}">
                <a16:creationId xmlns:a16="http://schemas.microsoft.com/office/drawing/2014/main" id="{E13E823E-7307-43B2-90F3-33CD6102B6E9}"/>
              </a:ext>
            </a:extLst>
          </p:cNvPr>
          <p:cNvCxnSpPr>
            <a:cxnSpLocks/>
            <a:stCxn id="15" idx="3"/>
            <a:endCxn id="22" idx="1"/>
          </p:cNvCxnSpPr>
          <p:nvPr/>
        </p:nvCxnSpPr>
        <p:spPr>
          <a:xfrm>
            <a:off x="2230750" y="2435890"/>
            <a:ext cx="792925" cy="9551"/>
          </a:xfrm>
          <a:prstGeom prst="straightConnector1">
            <a:avLst/>
          </a:prstGeom>
          <a:ln>
            <a:headEnd type="triangle"/>
            <a:tailEnd type="triangle"/>
          </a:ln>
        </p:spPr>
        <p:style>
          <a:lnRef idx="2">
            <a:schemeClr val="accent3"/>
          </a:lnRef>
          <a:fillRef idx="0">
            <a:schemeClr val="accent3"/>
          </a:fillRef>
          <a:effectRef idx="1">
            <a:schemeClr val="accent3"/>
          </a:effectRef>
          <a:fontRef idx="minor">
            <a:schemeClr val="tx1"/>
          </a:fontRef>
        </p:style>
      </p:cxnSp>
      <p:sp>
        <p:nvSpPr>
          <p:cNvPr id="26" name="TextBox 25">
            <a:extLst>
              <a:ext uri="{FF2B5EF4-FFF2-40B4-BE49-F238E27FC236}">
                <a16:creationId xmlns:a16="http://schemas.microsoft.com/office/drawing/2014/main" id="{DFD4CA70-04CA-4BB0-98B5-886A96242A4E}"/>
              </a:ext>
            </a:extLst>
          </p:cNvPr>
          <p:cNvSpPr txBox="1"/>
          <p:nvPr/>
        </p:nvSpPr>
        <p:spPr>
          <a:xfrm>
            <a:off x="2158502" y="2273823"/>
            <a:ext cx="879708" cy="50783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SG" sz="9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HADR  (NEARSYNC replication)</a:t>
            </a:r>
          </a:p>
        </p:txBody>
      </p:sp>
      <p:sp>
        <p:nvSpPr>
          <p:cNvPr id="27" name="Rounded Rectangle 5">
            <a:extLst>
              <a:ext uri="{FF2B5EF4-FFF2-40B4-BE49-F238E27FC236}">
                <a16:creationId xmlns:a16="http://schemas.microsoft.com/office/drawing/2014/main" id="{F24AF94F-FFFF-480F-8128-7648DEEE8F55}"/>
              </a:ext>
            </a:extLst>
          </p:cNvPr>
          <p:cNvSpPr/>
          <p:nvPr/>
        </p:nvSpPr>
        <p:spPr>
          <a:xfrm>
            <a:off x="6300939" y="1077948"/>
            <a:ext cx="2593452" cy="5243363"/>
          </a:xfrm>
          <a:prstGeom prst="roundRect">
            <a:avLst>
              <a:gd name="adj" fmla="val 2061"/>
            </a:avLst>
          </a:prstGeom>
          <a:solidFill>
            <a:srgbClr val="DAE3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endParaRPr kumimoji="0" lang="en-IN" sz="1000" b="1" i="0" u="none" strike="noStrike" kern="120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endParaRPr>
          </a:p>
        </p:txBody>
      </p:sp>
      <p:sp>
        <p:nvSpPr>
          <p:cNvPr id="28" name="Rounded Rectangle 6">
            <a:extLst>
              <a:ext uri="{FF2B5EF4-FFF2-40B4-BE49-F238E27FC236}">
                <a16:creationId xmlns:a16="http://schemas.microsoft.com/office/drawing/2014/main" id="{707F9BC8-9CE4-4690-848F-A34E7E3420BA}"/>
              </a:ext>
            </a:extLst>
          </p:cNvPr>
          <p:cNvSpPr/>
          <p:nvPr/>
        </p:nvSpPr>
        <p:spPr>
          <a:xfrm>
            <a:off x="6610184" y="3222351"/>
            <a:ext cx="1994320" cy="1197770"/>
          </a:xfrm>
          <a:prstGeom prst="roundRect">
            <a:avLst>
              <a:gd name="adj" fmla="val 6586"/>
            </a:avLst>
          </a:prstGeom>
          <a:solidFill>
            <a:schemeClr val="accent1"/>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p:txBody>
      </p:sp>
      <p:sp>
        <p:nvSpPr>
          <p:cNvPr id="29" name="Rectangle 28">
            <a:extLst>
              <a:ext uri="{FF2B5EF4-FFF2-40B4-BE49-F238E27FC236}">
                <a16:creationId xmlns:a16="http://schemas.microsoft.com/office/drawing/2014/main" id="{110625EF-2B50-4604-AA43-582300916B90}"/>
              </a:ext>
            </a:extLst>
          </p:cNvPr>
          <p:cNvSpPr/>
          <p:nvPr/>
        </p:nvSpPr>
        <p:spPr>
          <a:xfrm>
            <a:off x="7273212" y="1363340"/>
            <a:ext cx="1750505" cy="338554"/>
          </a:xfrm>
          <a:prstGeom prst="rect">
            <a:avLst/>
          </a:prstGeom>
        </p:spPr>
        <p:txBody>
          <a:bodyPr wrap="square">
            <a:spAutoFit/>
          </a:bodyP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IN" sz="1600" b="0" i="0" u="none" strike="noStrike" kern="0" cap="none" spc="0" normalizeH="0" baseline="0" noProof="0" dirty="0">
                <a:ln>
                  <a:noFill/>
                </a:ln>
                <a:solidFill>
                  <a:srgbClr val="000000"/>
                </a:solidFill>
                <a:effectLst/>
                <a:uLnTx/>
                <a:uFillTx/>
                <a:latin typeface="IBM Plex Sans" panose="020B0503050203000203" pitchFamily="34" charset="0"/>
                <a:ea typeface="+mn-ea"/>
                <a:cs typeface="Calibri"/>
                <a:sym typeface="Calibri"/>
              </a:rPr>
              <a:t>DR Cluster</a:t>
            </a:r>
          </a:p>
        </p:txBody>
      </p:sp>
      <p:sp>
        <p:nvSpPr>
          <p:cNvPr id="30" name="Rounded Rectangle 22">
            <a:extLst>
              <a:ext uri="{FF2B5EF4-FFF2-40B4-BE49-F238E27FC236}">
                <a16:creationId xmlns:a16="http://schemas.microsoft.com/office/drawing/2014/main" id="{145643C9-9EAB-4050-9D1C-63002086261A}"/>
              </a:ext>
            </a:extLst>
          </p:cNvPr>
          <p:cNvSpPr/>
          <p:nvPr/>
        </p:nvSpPr>
        <p:spPr>
          <a:xfrm>
            <a:off x="6519107" y="4568977"/>
            <a:ext cx="2224022" cy="481953"/>
          </a:xfrm>
          <a:prstGeom prst="roundRect">
            <a:avLst/>
          </a:prstGeom>
          <a:solidFill>
            <a:srgbClr val="FFC000">
              <a:lumMod val="40000"/>
              <a:lumOff val="6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rPr>
              <a:t>VM</a:t>
            </a:r>
          </a:p>
        </p:txBody>
      </p:sp>
      <p:sp>
        <p:nvSpPr>
          <p:cNvPr id="31" name="Rounded Rectangle 29">
            <a:extLst>
              <a:ext uri="{FF2B5EF4-FFF2-40B4-BE49-F238E27FC236}">
                <a16:creationId xmlns:a16="http://schemas.microsoft.com/office/drawing/2014/main" id="{F3E74A39-658C-4015-9AE1-A720140FB47C}"/>
              </a:ext>
            </a:extLst>
          </p:cNvPr>
          <p:cNvSpPr/>
          <p:nvPr/>
        </p:nvSpPr>
        <p:spPr>
          <a:xfrm>
            <a:off x="6601827" y="1700719"/>
            <a:ext cx="2002677" cy="1454568"/>
          </a:xfrm>
          <a:prstGeom prst="roundRect">
            <a:avLst>
              <a:gd name="adj" fmla="val 6809"/>
            </a:avLst>
          </a:prstGeom>
          <a:no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a:p>
            <a:pPr marL="0" marR="0" lvl="0" indent="0" algn="ctr" defTabSz="914400" rtl="0" eaLnBrk="1" fontAlgn="auto" latinLnBrk="0" hangingPunct="0">
              <a:lnSpc>
                <a:spcPct val="100000"/>
              </a:lnSpc>
              <a:spcBef>
                <a:spcPts val="0"/>
              </a:spcBef>
              <a:spcAft>
                <a:spcPts val="0"/>
              </a:spcAft>
              <a:buClrTx/>
              <a:buSzTx/>
              <a:buFontTx/>
              <a:buNone/>
              <a:tabLst/>
              <a:defRPr/>
            </a:pP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p:txBody>
      </p:sp>
      <p:sp>
        <p:nvSpPr>
          <p:cNvPr id="32" name="Rounded Rectangle 40">
            <a:extLst>
              <a:ext uri="{FF2B5EF4-FFF2-40B4-BE49-F238E27FC236}">
                <a16:creationId xmlns:a16="http://schemas.microsoft.com/office/drawing/2014/main" id="{5342B5BC-A443-4CAE-B4D0-85FECB74E985}"/>
              </a:ext>
            </a:extLst>
          </p:cNvPr>
          <p:cNvSpPr/>
          <p:nvPr/>
        </p:nvSpPr>
        <p:spPr>
          <a:xfrm>
            <a:off x="6721469" y="1958837"/>
            <a:ext cx="1750505" cy="957682"/>
          </a:xfrm>
          <a:prstGeom prst="roundRect">
            <a:avLst/>
          </a:prstGeom>
          <a:solidFill>
            <a:sysClr val="window" lastClr="FFFFFF">
              <a:lumMod val="95000"/>
            </a:sysClr>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SG" sz="1000" b="1"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rPr>
              <a:t>DB2 WH Pod 1 in SMP (Auxiliary Standby)</a:t>
            </a: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endParaRPr>
          </a:p>
        </p:txBody>
      </p:sp>
      <p:pic>
        <p:nvPicPr>
          <p:cNvPr id="33" name="Picture 417">
            <a:extLst>
              <a:ext uri="{FF2B5EF4-FFF2-40B4-BE49-F238E27FC236}">
                <a16:creationId xmlns:a16="http://schemas.microsoft.com/office/drawing/2014/main" id="{A49C4D0E-2FF1-42B0-85CB-CA4A97FA015F}"/>
              </a:ext>
            </a:extLst>
          </p:cNvPr>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flipH="1" flipV="1">
            <a:off x="6519107" y="5589249"/>
            <a:ext cx="2224022" cy="461165"/>
          </a:xfrm>
          <a:prstGeom prst="rect">
            <a:avLst/>
          </a:prstGeom>
          <a:solidFill>
            <a:srgbClr val="FFC000"/>
          </a:solidFill>
          <a:ln>
            <a:noFill/>
          </a:ln>
        </p:spPr>
      </p:pic>
      <p:sp>
        <p:nvSpPr>
          <p:cNvPr id="34" name="Rectangle 33">
            <a:extLst>
              <a:ext uri="{FF2B5EF4-FFF2-40B4-BE49-F238E27FC236}">
                <a16:creationId xmlns:a16="http://schemas.microsoft.com/office/drawing/2014/main" id="{A69826FC-D653-42BA-BBAE-2F4FEF18E8DF}"/>
              </a:ext>
            </a:extLst>
          </p:cNvPr>
          <p:cNvSpPr/>
          <p:nvPr/>
        </p:nvSpPr>
        <p:spPr>
          <a:xfrm>
            <a:off x="6519107" y="1181443"/>
            <a:ext cx="2224022" cy="3305742"/>
          </a:xfrm>
          <a:prstGeom prst="rect">
            <a:avLst/>
          </a:prstGeom>
          <a:noFill/>
          <a:ln w="12700" cap="flat" cmpd="sng" algn="ctr">
            <a:solidFill>
              <a:srgbClr val="4472C4">
                <a:shade val="50000"/>
              </a:srgbClr>
            </a:solidFill>
            <a:prstDash val="dash"/>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a:endParaRPr>
          </a:p>
        </p:txBody>
      </p:sp>
      <p:pic>
        <p:nvPicPr>
          <p:cNvPr id="35" name="Picture 34">
            <a:extLst>
              <a:ext uri="{FF2B5EF4-FFF2-40B4-BE49-F238E27FC236}">
                <a16:creationId xmlns:a16="http://schemas.microsoft.com/office/drawing/2014/main" id="{BD96A0B9-3FE1-4EDC-8527-F615D04F8BC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36218" b="37203"/>
          <a:stretch/>
        </p:blipFill>
        <p:spPr>
          <a:xfrm>
            <a:off x="6580312" y="1185497"/>
            <a:ext cx="1137211" cy="302262"/>
          </a:xfrm>
          <a:prstGeom prst="rect">
            <a:avLst/>
          </a:prstGeom>
        </p:spPr>
      </p:pic>
      <p:sp>
        <p:nvSpPr>
          <p:cNvPr id="36" name="Rounded Rectangle 36">
            <a:extLst>
              <a:ext uri="{FF2B5EF4-FFF2-40B4-BE49-F238E27FC236}">
                <a16:creationId xmlns:a16="http://schemas.microsoft.com/office/drawing/2014/main" id="{4F2ED9F4-F3F6-4D52-93B8-3B0576D764C6}"/>
              </a:ext>
            </a:extLst>
          </p:cNvPr>
          <p:cNvSpPr/>
          <p:nvPr/>
        </p:nvSpPr>
        <p:spPr>
          <a:xfrm>
            <a:off x="6721469" y="3401250"/>
            <a:ext cx="1750504" cy="781493"/>
          </a:xfrm>
          <a:prstGeom prst="roundRect">
            <a:avLst/>
          </a:prstGeom>
          <a:solidFill>
            <a:srgbClr val="DAE3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SG"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panose="020B0604020202020204" pitchFamily="34" charset="0"/>
                <a:sym typeface="Calibri"/>
              </a:rPr>
              <a:t>Worker Node1</a:t>
            </a:r>
            <a:endPar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panose="020B0604020202020204" pitchFamily="34" charset="0"/>
              <a:sym typeface="Calibri"/>
            </a:endParaRPr>
          </a:p>
        </p:txBody>
      </p:sp>
      <p:pic>
        <p:nvPicPr>
          <p:cNvPr id="37" name="Picture 36">
            <a:extLst>
              <a:ext uri="{FF2B5EF4-FFF2-40B4-BE49-F238E27FC236}">
                <a16:creationId xmlns:a16="http://schemas.microsoft.com/office/drawing/2014/main" id="{C423637B-267F-418D-87FB-0B6DCA22D66C}"/>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8346175" y="3160968"/>
            <a:ext cx="396954" cy="363568"/>
          </a:xfrm>
          <a:prstGeom prst="rect">
            <a:avLst/>
          </a:prstGeom>
        </p:spPr>
      </p:pic>
      <p:sp>
        <p:nvSpPr>
          <p:cNvPr id="38" name="Rounded Rectangle 13">
            <a:extLst>
              <a:ext uri="{FF2B5EF4-FFF2-40B4-BE49-F238E27FC236}">
                <a16:creationId xmlns:a16="http://schemas.microsoft.com/office/drawing/2014/main" id="{985CE9F8-4E12-45B8-9B86-2A1AB1B0FC31}"/>
              </a:ext>
            </a:extLst>
          </p:cNvPr>
          <p:cNvSpPr/>
          <p:nvPr/>
        </p:nvSpPr>
        <p:spPr>
          <a:xfrm>
            <a:off x="6519107" y="5194058"/>
            <a:ext cx="2224022" cy="328129"/>
          </a:xfrm>
          <a:prstGeom prst="roundRect">
            <a:avLst/>
          </a:prstGeom>
          <a:solidFill>
            <a:srgbClr val="FFC000">
              <a:lumMod val="40000"/>
              <a:lumOff val="6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0">
              <a:lnSpc>
                <a:spcPct val="100000"/>
              </a:lnSpc>
              <a:spcBef>
                <a:spcPts val="0"/>
              </a:spcBef>
              <a:spcAft>
                <a:spcPts val="0"/>
              </a:spcAft>
              <a:buClrTx/>
              <a:buSzTx/>
              <a:buFontTx/>
              <a:buNone/>
              <a:tabLst/>
              <a:defRPr/>
            </a:pPr>
            <a:r>
              <a:rPr kumimoji="0" lang="en-IN" sz="1000" b="0" i="0" u="none" strike="noStrike" kern="0" cap="none" spc="0" normalizeH="0" baseline="0" noProof="0" dirty="0">
                <a:ln>
                  <a:noFill/>
                </a:ln>
                <a:solidFill>
                  <a:srgbClr val="000000"/>
                </a:solidFill>
                <a:effectLst/>
                <a:uLnTx/>
                <a:uFillTx/>
                <a:latin typeface="IBM Plex Sans" panose="020B0503050203000203" pitchFamily="34" charset="0"/>
                <a:ea typeface="+mn-ea"/>
                <a:cs typeface="Arial"/>
                <a:sym typeface="Calibri"/>
              </a:rPr>
              <a:t>Hypervisor</a:t>
            </a:r>
          </a:p>
        </p:txBody>
      </p:sp>
      <p:cxnSp>
        <p:nvCxnSpPr>
          <p:cNvPr id="39" name="Straight Arrow Connector 38">
            <a:extLst>
              <a:ext uri="{FF2B5EF4-FFF2-40B4-BE49-F238E27FC236}">
                <a16:creationId xmlns:a16="http://schemas.microsoft.com/office/drawing/2014/main" id="{4692166A-745E-47C1-B645-A088A4097B2B}"/>
              </a:ext>
            </a:extLst>
          </p:cNvPr>
          <p:cNvCxnSpPr>
            <a:cxnSpLocks/>
            <a:stCxn id="22" idx="3"/>
            <a:endCxn id="32" idx="1"/>
          </p:cNvCxnSpPr>
          <p:nvPr/>
        </p:nvCxnSpPr>
        <p:spPr>
          <a:xfrm flipV="1">
            <a:off x="4774180" y="2437678"/>
            <a:ext cx="1947289" cy="7763"/>
          </a:xfrm>
          <a:prstGeom prst="straightConnector1">
            <a:avLst/>
          </a:prstGeom>
          <a:ln>
            <a:headEnd type="triangle"/>
            <a:tailEnd type="triangle"/>
          </a:ln>
        </p:spPr>
        <p:style>
          <a:lnRef idx="2">
            <a:schemeClr val="accent6"/>
          </a:lnRef>
          <a:fillRef idx="0">
            <a:schemeClr val="accent6"/>
          </a:fillRef>
          <a:effectRef idx="1">
            <a:schemeClr val="accent6"/>
          </a:effectRef>
          <a:fontRef idx="minor">
            <a:schemeClr val="tx1"/>
          </a:fontRef>
        </p:style>
      </p:cxnSp>
      <p:sp>
        <p:nvSpPr>
          <p:cNvPr id="40" name="TextBox 39">
            <a:extLst>
              <a:ext uri="{FF2B5EF4-FFF2-40B4-BE49-F238E27FC236}">
                <a16:creationId xmlns:a16="http://schemas.microsoft.com/office/drawing/2014/main" id="{628CC4D8-9AB4-4402-A6A3-BC176351A15A}"/>
              </a:ext>
            </a:extLst>
          </p:cNvPr>
          <p:cNvSpPr txBox="1"/>
          <p:nvPr/>
        </p:nvSpPr>
        <p:spPr>
          <a:xfrm>
            <a:off x="4992348" y="2176547"/>
            <a:ext cx="1578561" cy="82484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SG"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HADR</a:t>
            </a: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SG"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(SUPERASYNC replication)</a:t>
            </a:r>
          </a:p>
        </p:txBody>
      </p:sp>
      <p:sp>
        <p:nvSpPr>
          <p:cNvPr id="41" name="Left Brace 40">
            <a:extLst>
              <a:ext uri="{FF2B5EF4-FFF2-40B4-BE49-F238E27FC236}">
                <a16:creationId xmlns:a16="http://schemas.microsoft.com/office/drawing/2014/main" id="{B26BF754-FA9F-4E43-8D20-7F358844BB18}"/>
              </a:ext>
            </a:extLst>
          </p:cNvPr>
          <p:cNvSpPr/>
          <p:nvPr/>
        </p:nvSpPr>
        <p:spPr>
          <a:xfrm rot="5400000">
            <a:off x="2482137" y="1009301"/>
            <a:ext cx="297111" cy="2146558"/>
          </a:xfrm>
          <a:prstGeom prst="leftBrace">
            <a:avLst>
              <a:gd name="adj1" fmla="val 8333"/>
              <a:gd name="adj2" fmla="val 47870"/>
            </a:avLst>
          </a:prstGeom>
        </p:spPr>
        <p:style>
          <a:lnRef idx="1">
            <a:schemeClr val="dk1"/>
          </a:lnRef>
          <a:fillRef idx="0">
            <a:schemeClr val="dk1"/>
          </a:fillRef>
          <a:effectRef idx="0">
            <a:schemeClr val="dk1"/>
          </a:effectRef>
          <a:fontRef idx="minor">
            <a:schemeClr val="tx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endParaRPr kumimoji="0" lang="en-SG" sz="1400" b="1" i="0" u="none" strike="noStrike" kern="1200" cap="none" spc="0" normalizeH="0" baseline="0" noProof="0">
              <a:ln>
                <a:noFill/>
              </a:ln>
              <a:solidFill>
                <a:srgbClr val="000000"/>
              </a:solidFill>
              <a:effectLst/>
              <a:uLnTx/>
              <a:uFillTx/>
              <a:latin typeface="IBM Plex Sans"/>
              <a:ea typeface="+mn-ea"/>
              <a:cs typeface="Arial"/>
            </a:endParaRPr>
          </a:p>
        </p:txBody>
      </p:sp>
      <p:sp>
        <p:nvSpPr>
          <p:cNvPr id="42" name="TextBox 41">
            <a:extLst>
              <a:ext uri="{FF2B5EF4-FFF2-40B4-BE49-F238E27FC236}">
                <a16:creationId xmlns:a16="http://schemas.microsoft.com/office/drawing/2014/main" id="{31C9F43F-E3E2-4D56-94BE-D7FE6822902F}"/>
              </a:ext>
            </a:extLst>
          </p:cNvPr>
          <p:cNvSpPr txBox="1"/>
          <p:nvPr/>
        </p:nvSpPr>
        <p:spPr>
          <a:xfrm>
            <a:off x="2003120" y="1423984"/>
            <a:ext cx="1426464" cy="307777"/>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SG"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Auto Failover</a:t>
            </a:r>
          </a:p>
        </p:txBody>
      </p:sp>
      <p:sp>
        <p:nvSpPr>
          <p:cNvPr id="43" name="TextBox 42">
            <a:extLst>
              <a:ext uri="{FF2B5EF4-FFF2-40B4-BE49-F238E27FC236}">
                <a16:creationId xmlns:a16="http://schemas.microsoft.com/office/drawing/2014/main" id="{C04ACC3B-8492-47F9-802F-5CBAA968D96D}"/>
              </a:ext>
            </a:extLst>
          </p:cNvPr>
          <p:cNvSpPr txBox="1"/>
          <p:nvPr/>
        </p:nvSpPr>
        <p:spPr>
          <a:xfrm>
            <a:off x="6699725" y="1682524"/>
            <a:ext cx="1844497" cy="307777"/>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SG"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Manual Failover</a:t>
            </a:r>
          </a:p>
        </p:txBody>
      </p:sp>
      <p:sp>
        <p:nvSpPr>
          <p:cNvPr id="44" name="TextBox 43">
            <a:extLst>
              <a:ext uri="{FF2B5EF4-FFF2-40B4-BE49-F238E27FC236}">
                <a16:creationId xmlns:a16="http://schemas.microsoft.com/office/drawing/2014/main" id="{2DA477F4-F565-405B-AEA2-4755FD5DE4B1}"/>
              </a:ext>
            </a:extLst>
          </p:cNvPr>
          <p:cNvSpPr txBox="1"/>
          <p:nvPr/>
        </p:nvSpPr>
        <p:spPr>
          <a:xfrm>
            <a:off x="8993845" y="1067666"/>
            <a:ext cx="2829195" cy="4982903"/>
          </a:xfrm>
          <a:prstGeom prst="rect">
            <a:avLst/>
          </a:prstGeom>
          <a:noFill/>
        </p:spPr>
        <p:txBody>
          <a:bodyPr wrap="square" rtlCol="0">
            <a:spAutoFit/>
          </a:bodyPr>
          <a:lstStyle/>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SG"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A 3 node based SMP DB2 WH HADR set up is proposed.</a:t>
            </a: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SG"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SG"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Production cluster will have two instances of DB2 WH set up with HADR using NEARSYNC replication mode.</a:t>
            </a: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SG"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SG"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This will have one node as primary and another one as principal standby. This setup supports auto failover.</a:t>
            </a: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SG"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SG"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DR cluster will have another standby as auxiliary via SUPERASYNC mode replication.</a:t>
            </a: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SG"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SG"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With this set up there is HA in production and as well as it provides replication to DR with no impact to performance of the system.</a:t>
            </a: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SG" sz="11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2" name="Slide Number Placeholder 1">
            <a:extLst>
              <a:ext uri="{FF2B5EF4-FFF2-40B4-BE49-F238E27FC236}">
                <a16:creationId xmlns:a16="http://schemas.microsoft.com/office/drawing/2014/main" id="{E28DD25D-CA6B-D3D7-218F-5392A6D75656}"/>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25</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0796767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523527"/>
          </a:xfrm>
        </p:spPr>
        <p:txBody>
          <a:bodyPr/>
          <a:lstStyle/>
          <a:p>
            <a:r>
              <a:rPr lang="en-US" b="1" dirty="0"/>
              <a:t>High Availability for Mongo DB – An Example</a:t>
            </a:r>
            <a:endParaRPr lang="en-SG" b="1" dirty="0"/>
          </a:p>
        </p:txBody>
      </p:sp>
      <p:pic>
        <p:nvPicPr>
          <p:cNvPr id="45" name="Picture 44">
            <a:extLst>
              <a:ext uri="{FF2B5EF4-FFF2-40B4-BE49-F238E27FC236}">
                <a16:creationId xmlns:a16="http://schemas.microsoft.com/office/drawing/2014/main" id="{79B0D716-D986-4B0D-A48E-C667179AFCC7}"/>
              </a:ext>
            </a:extLst>
          </p:cNvPr>
          <p:cNvPicPr>
            <a:picLocks noChangeAspect="1"/>
          </p:cNvPicPr>
          <p:nvPr/>
        </p:nvPicPr>
        <p:blipFill>
          <a:blip r:embed="rId2"/>
          <a:stretch>
            <a:fillRect/>
          </a:stretch>
        </p:blipFill>
        <p:spPr>
          <a:xfrm>
            <a:off x="430990" y="1124744"/>
            <a:ext cx="5040560" cy="2304256"/>
          </a:xfrm>
          <a:prstGeom prst="rect">
            <a:avLst/>
          </a:prstGeom>
        </p:spPr>
      </p:pic>
      <p:pic>
        <p:nvPicPr>
          <p:cNvPr id="3" name="Graphic 2">
            <a:extLst>
              <a:ext uri="{FF2B5EF4-FFF2-40B4-BE49-F238E27FC236}">
                <a16:creationId xmlns:a16="http://schemas.microsoft.com/office/drawing/2014/main" id="{01141C1F-4656-4302-8FDA-DBCE926D440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5664" y="3573017"/>
            <a:ext cx="4663304" cy="1872208"/>
          </a:xfrm>
          <a:prstGeom prst="rect">
            <a:avLst/>
          </a:prstGeom>
        </p:spPr>
      </p:pic>
      <p:sp>
        <p:nvSpPr>
          <p:cNvPr id="46" name="TextBox 45">
            <a:extLst>
              <a:ext uri="{FF2B5EF4-FFF2-40B4-BE49-F238E27FC236}">
                <a16:creationId xmlns:a16="http://schemas.microsoft.com/office/drawing/2014/main" id="{3AA5F5B5-1A8D-4127-8284-DE183063734A}"/>
              </a:ext>
            </a:extLst>
          </p:cNvPr>
          <p:cNvSpPr txBox="1"/>
          <p:nvPr/>
        </p:nvSpPr>
        <p:spPr>
          <a:xfrm>
            <a:off x="5879976" y="1634663"/>
            <a:ext cx="5596360" cy="5155257"/>
          </a:xfrm>
          <a:prstGeom prst="rect">
            <a:avLst/>
          </a:prstGeom>
          <a:noFill/>
        </p:spPr>
        <p:txBody>
          <a:bodyPr wrap="square" rtlCol="0">
            <a:spAutoFit/>
          </a:bodyPr>
          <a:lstStyle/>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Similar to DB2 HADR, Mongo DB can also be set up with a 3 node/replica set architecture across 2 OpenShift clusters.</a:t>
            </a: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If the current primary node suddenly becomes unavailable, an election will take place to determine the new primary node. In the scenario of having two secondary nodes, one of the secondary nodes will become the primary node</a:t>
            </a: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a:p>
            <a:pPr marL="285750" marR="0" lvl="0" indent="-285750" algn="just"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A sample way to set up is provided in this article (</a:t>
            </a:r>
            <a:r>
              <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hlinkClick r:id="rId5"/>
              </a:rPr>
              <a:t>https://medium.com/ibm-garage/how-to-implement-mongodb-replication-across-multiple-openshift-clusters-81c216967809</a:t>
            </a:r>
            <a:r>
              <a:rPr kumimoji="0" lang="en-GB"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 )</a:t>
            </a:r>
          </a:p>
          <a:p>
            <a:pPr marL="0" marR="0" lvl="0" indent="0" algn="just"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SG" sz="11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2" name="Slide Number Placeholder 1">
            <a:extLst>
              <a:ext uri="{FF2B5EF4-FFF2-40B4-BE49-F238E27FC236}">
                <a16:creationId xmlns:a16="http://schemas.microsoft.com/office/drawing/2014/main" id="{53EF8B85-F151-EDB9-BE16-F87FABF825CC}"/>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26</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3805545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185" y="457200"/>
            <a:ext cx="11459633" cy="523528"/>
          </a:xfrm>
        </p:spPr>
        <p:txBody>
          <a:bodyPr/>
          <a:lstStyle/>
          <a:p>
            <a:r>
              <a:rPr lang="en-AU" b="1" dirty="0"/>
              <a:t>MAS - DevOps Process</a:t>
            </a:r>
          </a:p>
        </p:txBody>
      </p:sp>
      <p:sp>
        <p:nvSpPr>
          <p:cNvPr id="3" name="TextBox 2">
            <a:extLst>
              <a:ext uri="{FF2B5EF4-FFF2-40B4-BE49-F238E27FC236}">
                <a16:creationId xmlns:a16="http://schemas.microsoft.com/office/drawing/2014/main" id="{06EED577-2FFB-F945-9F4E-651771B379CC}"/>
              </a:ext>
            </a:extLst>
          </p:cNvPr>
          <p:cNvSpPr txBox="1"/>
          <p:nvPr/>
        </p:nvSpPr>
        <p:spPr>
          <a:xfrm>
            <a:off x="263352" y="980728"/>
            <a:ext cx="10873208" cy="1764504"/>
          </a:xfrm>
          <a:prstGeom prst="rect">
            <a:avLst/>
          </a:prstGeom>
          <a:noFill/>
        </p:spPr>
        <p:txBody>
          <a:bodyPr wrap="square" lIns="72000" tIns="72000" rIns="72000" bIns="72000" rtlCol="0">
            <a:spAutoFit/>
          </a:bodyPr>
          <a:lstStyle/>
          <a:p>
            <a:pPr marL="177800" marR="0" lvl="0" indent="-17780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You can move user interface components and applications across servers, for example to move from a nonproduction environment to a production environment. Different members of the organization can configure different applications and then move them to a centralized test environment.</a:t>
            </a:r>
          </a:p>
          <a:p>
            <a:pPr marL="177800" marR="0" lvl="0" indent="-17780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Maximo Manage provides an inbuilt tool to manage the DevOps. Further info is available at (</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2"/>
              </a:rPr>
              <a:t>https://www.ibm.com/docs/en/maximo-manage/8.2.0?topic=controls-moving-components-applications-across-servers</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a:t>
            </a:r>
          </a:p>
        </p:txBody>
      </p:sp>
      <p:sp>
        <p:nvSpPr>
          <p:cNvPr id="4" name="Slide Number Placeholder 3">
            <a:extLst>
              <a:ext uri="{FF2B5EF4-FFF2-40B4-BE49-F238E27FC236}">
                <a16:creationId xmlns:a16="http://schemas.microsoft.com/office/drawing/2014/main" id="{F769A9B9-26C0-74E9-844D-B4492D9A2960}"/>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27</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40347694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185" y="457200"/>
            <a:ext cx="11459633" cy="523528"/>
          </a:xfrm>
        </p:spPr>
        <p:txBody>
          <a:bodyPr/>
          <a:lstStyle/>
          <a:p>
            <a:r>
              <a:rPr lang="en-AU" b="1" dirty="0"/>
              <a:t>MAS - Backup, Recovery, Monitoring, and Disaster Recovery</a:t>
            </a:r>
          </a:p>
        </p:txBody>
      </p:sp>
      <p:sp>
        <p:nvSpPr>
          <p:cNvPr id="3" name="TextBox 2">
            <a:extLst>
              <a:ext uri="{FF2B5EF4-FFF2-40B4-BE49-F238E27FC236}">
                <a16:creationId xmlns:a16="http://schemas.microsoft.com/office/drawing/2014/main" id="{06EED577-2FFB-F945-9F4E-651771B379CC}"/>
              </a:ext>
            </a:extLst>
          </p:cNvPr>
          <p:cNvSpPr txBox="1"/>
          <p:nvPr/>
        </p:nvSpPr>
        <p:spPr>
          <a:xfrm>
            <a:off x="263352" y="980728"/>
            <a:ext cx="10873208" cy="5696349"/>
          </a:xfrm>
          <a:prstGeom prst="rect">
            <a:avLst/>
          </a:prstGeom>
          <a:noFill/>
        </p:spPr>
        <p:txBody>
          <a:bodyPr wrap="square" lIns="72000" tIns="72000" rIns="72000" bIns="72000" rtlCol="0">
            <a:spAutoFit/>
          </a:bodyPr>
          <a:lstStyle/>
          <a:p>
            <a:pPr marL="177800" marR="0" lvl="0"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backup covers 3 areas: Backup &amp; DR info </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2"/>
              </a:rPr>
              <a:t>https://cloud.ibm.com/docs/mas-ms?topic=mas-ms-backups-and-disaster-recovery</a:t>
            </a: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800100" marR="0" lvl="1" indent="-342900" algn="l" defTabSz="914400" rtl="0" eaLnBrk="1" fontAlgn="base" latinLnBrk="0" hangingPunct="1">
              <a:lnSpc>
                <a:spcPct val="150000"/>
              </a:lnSpc>
              <a:spcBef>
                <a:spcPts val="300"/>
              </a:spcBef>
              <a:spcAft>
                <a:spcPct val="0"/>
              </a:spcAft>
              <a:buClr>
                <a:srgbClr val="000000"/>
              </a:buClr>
              <a:buSzTx/>
              <a:buFont typeface="+mj-lt"/>
              <a:buAutoNum type="arabicPeriod"/>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Application Backups</a:t>
            </a:r>
          </a:p>
          <a:p>
            <a:pPr marL="800100" marR="0" lvl="1" indent="-342900" algn="l" defTabSz="914400" rtl="0" eaLnBrk="1" fontAlgn="base" latinLnBrk="0" hangingPunct="1">
              <a:lnSpc>
                <a:spcPct val="150000"/>
              </a:lnSpc>
              <a:spcBef>
                <a:spcPts val="300"/>
              </a:spcBef>
              <a:spcAft>
                <a:spcPct val="0"/>
              </a:spcAft>
              <a:buClr>
                <a:srgbClr val="000000"/>
              </a:buClr>
              <a:buSzTx/>
              <a:buFont typeface="+mj-lt"/>
              <a:buAutoNum type="arabicPeriod"/>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System Configuration Backups</a:t>
            </a:r>
          </a:p>
          <a:p>
            <a:pPr marL="800100" marR="0" lvl="1" indent="-342900" algn="l" defTabSz="914400" rtl="0" eaLnBrk="1" fontAlgn="base" latinLnBrk="0" hangingPunct="1">
              <a:lnSpc>
                <a:spcPct val="150000"/>
              </a:lnSpc>
              <a:spcBef>
                <a:spcPts val="300"/>
              </a:spcBef>
              <a:spcAft>
                <a:spcPct val="0"/>
              </a:spcAft>
              <a:buClr>
                <a:srgbClr val="000000"/>
              </a:buClr>
              <a:buSzTx/>
              <a:buFont typeface="+mj-lt"/>
              <a:buAutoNum type="arabicPeriod"/>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Database Backup and Retention</a:t>
            </a:r>
          </a:p>
          <a:p>
            <a:pPr marL="177800" marR="0" lvl="0"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In </a:t>
            </a: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the event of a DR issue with the MAS Dedicated Service offering for a specific customer, IBM's focus will be in the following order</a:t>
            </a:r>
            <a:r>
              <a:rPr kumimoji="0" lang="en-US"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a:t>
            </a:r>
          </a:p>
          <a:p>
            <a:pPr marL="800100" marR="0" lvl="1" indent="-342900" algn="l" defTabSz="914400" rtl="0" eaLnBrk="1" fontAlgn="base" latinLnBrk="0" hangingPunct="1">
              <a:lnSpc>
                <a:spcPct val="100000"/>
              </a:lnSpc>
              <a:spcBef>
                <a:spcPct val="40000"/>
              </a:spcBef>
              <a:spcAft>
                <a:spcPct val="0"/>
              </a:spcAft>
              <a:buClrTx/>
              <a:buSzTx/>
              <a:buFont typeface="+mj-lt"/>
              <a:buAutoNum type="arabicPeriod"/>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Recover the existing infrastructure in place</a:t>
            </a:r>
          </a:p>
          <a:p>
            <a:pPr marL="800100" marR="0" lvl="1" indent="-342900" algn="l" defTabSz="914400" rtl="0" eaLnBrk="1" fontAlgn="base" latinLnBrk="0" hangingPunct="1">
              <a:lnSpc>
                <a:spcPct val="100000"/>
              </a:lnSpc>
              <a:spcBef>
                <a:spcPct val="40000"/>
              </a:spcBef>
              <a:spcAft>
                <a:spcPct val="0"/>
              </a:spcAft>
              <a:buClrTx/>
              <a:buSzTx/>
              <a:buFont typeface="+mj-lt"/>
              <a:buAutoNum type="arabicPeriod"/>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Recover within the same IBM Cloud data center to a new infrastructure</a:t>
            </a:r>
          </a:p>
          <a:p>
            <a:pPr marL="800100" marR="0" lvl="1" indent="-342900" algn="l" defTabSz="914400" rtl="0" eaLnBrk="1" fontAlgn="base" latinLnBrk="0" hangingPunct="1">
              <a:lnSpc>
                <a:spcPct val="100000"/>
              </a:lnSpc>
              <a:spcBef>
                <a:spcPct val="40000"/>
              </a:spcBef>
              <a:spcAft>
                <a:spcPct val="0"/>
              </a:spcAft>
              <a:buClrTx/>
              <a:buSzTx/>
              <a:buFont typeface="+mj-lt"/>
              <a:buAutoNum type="arabicPeriod"/>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Recover to a secondary IBM Cloud data center</a:t>
            </a:r>
          </a:p>
          <a:p>
            <a:pPr marL="177800" marR="0" lvl="0"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In the event a disaster is declared, the base parameters are </a:t>
            </a: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Service Level Objectives (SLO's) and not Service Level Agreements</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a:t>
            </a:r>
          </a:p>
          <a:p>
            <a:pPr marL="800100" marR="0" lvl="1" indent="-342900" algn="l"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Recovery Time Objective (RTO) - 72 hours Recovery Point Objective (RPO) - 24 hours</a:t>
            </a:r>
          </a:p>
          <a:p>
            <a:pPr marL="800100" marR="0" lvl="1" indent="-342900" algn="l"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RTO is the longest possible time needed to make the application available. RPO is the longest possible time since data was last backed up.</a:t>
            </a:r>
          </a:p>
          <a:p>
            <a:pPr marL="177800" marR="0" lvl="0"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Prometheus is the intended target for all metrics that MAS and MAS applications should produce. OCP 4.6 onwards offers user workload monitoring using dedicated Prometheus installation. </a:t>
            </a:r>
          </a:p>
          <a:p>
            <a:pPr marL="177800" marR="0" lvl="0"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Each of the applications in MAS have their own metrics published to Prometheus. </a:t>
            </a:r>
          </a:p>
          <a:p>
            <a:pPr marL="635000" marR="0" lvl="1" indent="-177800" algn="l"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For example, Maximo Manage documentation can be found here (</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3"/>
              </a:rPr>
              <a:t>https://www.ibm.com/docs/en/maximo-manage/8.2.0?topic=deploy-monitoring-agent-maximo-manage</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a:t>
            </a:r>
          </a:p>
        </p:txBody>
      </p:sp>
      <p:sp>
        <p:nvSpPr>
          <p:cNvPr id="4" name="Slide Number Placeholder 3">
            <a:extLst>
              <a:ext uri="{FF2B5EF4-FFF2-40B4-BE49-F238E27FC236}">
                <a16:creationId xmlns:a16="http://schemas.microsoft.com/office/drawing/2014/main" id="{4EEE5E97-A9B0-6C75-78BD-F2504BC04FA3}"/>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28</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42933418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185" y="457200"/>
            <a:ext cx="11459633" cy="451520"/>
          </a:xfrm>
        </p:spPr>
        <p:txBody>
          <a:bodyPr/>
          <a:lstStyle/>
          <a:p>
            <a:r>
              <a:rPr lang="en-AU" b="1" dirty="0"/>
              <a:t>MAS  Hardware BOM - Typical Example</a:t>
            </a:r>
          </a:p>
        </p:txBody>
      </p:sp>
      <p:sp>
        <p:nvSpPr>
          <p:cNvPr id="6" name="TextBox 5">
            <a:extLst>
              <a:ext uri="{FF2B5EF4-FFF2-40B4-BE49-F238E27FC236}">
                <a16:creationId xmlns:a16="http://schemas.microsoft.com/office/drawing/2014/main" id="{168A5DF0-E957-4DE9-80A9-835761F40968}"/>
              </a:ext>
            </a:extLst>
          </p:cNvPr>
          <p:cNvSpPr txBox="1"/>
          <p:nvPr/>
        </p:nvSpPr>
        <p:spPr>
          <a:xfrm>
            <a:off x="6725451" y="20157"/>
            <a:ext cx="4455603" cy="369328"/>
          </a:xfrm>
          <a:prstGeom prst="rect">
            <a:avLst/>
          </a:prstGeom>
          <a:gradFill rotWithShape="1">
            <a:gsLst>
              <a:gs pos="0">
                <a:srgbClr val="F05253">
                  <a:tint val="50000"/>
                  <a:satMod val="300000"/>
                </a:srgbClr>
              </a:gs>
              <a:gs pos="35000">
                <a:srgbClr val="F05253">
                  <a:tint val="37000"/>
                  <a:satMod val="300000"/>
                </a:srgbClr>
              </a:gs>
              <a:gs pos="100000">
                <a:srgbClr val="F05253">
                  <a:tint val="15000"/>
                  <a:satMod val="350000"/>
                </a:srgbClr>
              </a:gs>
            </a:gsLst>
            <a:lin ang="16200000" scaled="1"/>
          </a:gradFill>
          <a:ln w="9525" cap="flat" cmpd="sng" algn="ctr">
            <a:solidFill>
              <a:srgbClr val="F05253">
                <a:shade val="95000"/>
                <a:satMod val="104999"/>
              </a:srgbClr>
            </a:solidFill>
            <a:prstDash val="solid"/>
          </a:ln>
          <a:effectLst/>
        </p:spPr>
        <p:txBody>
          <a:bodyPr rot="0" spcFirstLastPara="1" vertOverflow="overflow" horzOverflow="overflow" vert="horz" wrap="square" lIns="45718" tIns="45718" rIns="45718" bIns="45718" numCol="1" spcCol="3810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a:ln>
                  <a:noFill/>
                </a:ln>
                <a:solidFill>
                  <a:srgbClr val="000000"/>
                </a:solidFill>
                <a:effectLst/>
                <a:uLnTx/>
                <a:uFillTx/>
                <a:latin typeface="Arial"/>
                <a:ea typeface="+mn-ea"/>
                <a:cs typeface="Arial"/>
              </a:rPr>
              <a:t>P2 – Solution and Architecture Detail</a:t>
            </a:r>
            <a:endParaRPr kumimoji="0" lang="en-GB" sz="1800" b="0" i="0" u="none" strike="noStrike" kern="0" cap="none" spc="0" normalizeH="0" baseline="0" noProof="0" dirty="0">
              <a:ln>
                <a:noFill/>
              </a:ln>
              <a:solidFill>
                <a:srgbClr val="000000"/>
              </a:solidFill>
              <a:effectLst/>
              <a:uLnTx/>
              <a:uFillTx/>
              <a:latin typeface="Calibri"/>
              <a:ea typeface="+mn-ea"/>
              <a:cs typeface="Calibri"/>
            </a:endParaRPr>
          </a:p>
        </p:txBody>
      </p:sp>
      <p:sp>
        <p:nvSpPr>
          <p:cNvPr id="7" name="Rectangle 6">
            <a:extLst>
              <a:ext uri="{FF2B5EF4-FFF2-40B4-BE49-F238E27FC236}">
                <a16:creationId xmlns:a16="http://schemas.microsoft.com/office/drawing/2014/main" id="{3D05009C-8B2C-47AD-9597-3ECB0BAE060E}"/>
              </a:ext>
            </a:extLst>
          </p:cNvPr>
          <p:cNvSpPr/>
          <p:nvPr/>
        </p:nvSpPr>
        <p:spPr>
          <a:xfrm>
            <a:off x="416560" y="1069651"/>
            <a:ext cx="10962640" cy="1077218"/>
          </a:xfrm>
          <a:prstGeom prst="rect">
            <a:avLst/>
          </a:prstGeom>
        </p:spPr>
        <p:txBody>
          <a:bodyPr wrap="square">
            <a:spAutoFit/>
          </a:bodyPr>
          <a:lstStyle/>
          <a:p>
            <a:pPr marL="285750" marR="0" lvl="0" indent="-285750" algn="l" defTabSz="914400" rtl="0" eaLnBrk="1" fontAlgn="base" latinLnBrk="0" hangingPunct="1">
              <a:lnSpc>
                <a:spcPct val="100000"/>
              </a:lnSpc>
              <a:spcBef>
                <a:spcPct val="40000"/>
              </a:spcBef>
              <a:spcAft>
                <a:spcPct val="0"/>
              </a:spcAft>
              <a:buClrTx/>
              <a:buSzTx/>
              <a:buFont typeface="Wingdings" panose="05000000000000000000" pitchFamily="2" charset="2"/>
              <a:buChar char="Ø"/>
              <a:tabLst/>
              <a:defRPr/>
            </a:pPr>
            <a:r>
              <a:rPr kumimoji="0" lang="en-SG"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Environments:</a:t>
            </a:r>
          </a:p>
          <a:p>
            <a:pPr marL="538163" marR="0" lvl="8"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SG"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Production and DR – 72 VPC, 368 GB RAM</a:t>
            </a:r>
          </a:p>
          <a:p>
            <a:pPr marL="538163" marR="0" lvl="8"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SG"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Non Production (Individual) – 53 VPC, 210 GB RAM</a:t>
            </a:r>
          </a:p>
          <a:p>
            <a:pPr marL="538163" marR="0" lvl="8"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SG" sz="16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An additional worker node of 16 VPC is added for additional DB2 WH standby node.</a:t>
            </a:r>
          </a:p>
        </p:txBody>
      </p:sp>
      <p:graphicFrame>
        <p:nvGraphicFramePr>
          <p:cNvPr id="8" name="Object 7">
            <a:extLst>
              <a:ext uri="{FF2B5EF4-FFF2-40B4-BE49-F238E27FC236}">
                <a16:creationId xmlns:a16="http://schemas.microsoft.com/office/drawing/2014/main" id="{E8222FFB-8D17-4287-8C40-A0C1F7DC270B}"/>
              </a:ext>
            </a:extLst>
          </p:cNvPr>
          <p:cNvGraphicFramePr>
            <a:graphicFrameLocks noChangeAspect="1"/>
          </p:cNvGraphicFramePr>
          <p:nvPr/>
        </p:nvGraphicFramePr>
        <p:xfrm>
          <a:off x="10485438" y="4162425"/>
          <a:ext cx="661987" cy="571500"/>
        </p:xfrm>
        <a:graphic>
          <a:graphicData uri="http://schemas.openxmlformats.org/presentationml/2006/ole">
            <mc:AlternateContent xmlns:mc="http://schemas.openxmlformats.org/markup-compatibility/2006">
              <mc:Choice xmlns:v="urn:schemas-microsoft-com:vml" Requires="v">
                <p:oleObj name="Worksheet" showAsIcon="1" r:id="rId2" imgW="661680" imgH="572040" progId="Excel.Sheet.12">
                  <p:embed/>
                </p:oleObj>
              </mc:Choice>
              <mc:Fallback>
                <p:oleObj name="Worksheet" showAsIcon="1" r:id="rId2" imgW="661680" imgH="572040" progId="Excel.Sheet.12">
                  <p:embed/>
                  <p:pic>
                    <p:nvPicPr>
                      <p:cNvPr id="8" name="Object 7">
                        <a:extLst>
                          <a:ext uri="{FF2B5EF4-FFF2-40B4-BE49-F238E27FC236}">
                            <a16:creationId xmlns:a16="http://schemas.microsoft.com/office/drawing/2014/main" id="{E8222FFB-8D17-4287-8C40-A0C1F7DC270B}"/>
                          </a:ext>
                        </a:extLst>
                      </p:cNvPr>
                      <p:cNvPicPr/>
                      <p:nvPr/>
                    </p:nvPicPr>
                    <p:blipFill>
                      <a:blip r:embed="rId3"/>
                      <a:stretch>
                        <a:fillRect/>
                      </a:stretch>
                    </p:blipFill>
                    <p:spPr>
                      <a:xfrm>
                        <a:off x="10485438" y="4162425"/>
                        <a:ext cx="661987" cy="571500"/>
                      </a:xfrm>
                      <a:prstGeom prst="rect">
                        <a:avLst/>
                      </a:prstGeom>
                    </p:spPr>
                  </p:pic>
                </p:oleObj>
              </mc:Fallback>
            </mc:AlternateContent>
          </a:graphicData>
        </a:graphic>
      </p:graphicFrame>
      <p:pic>
        <p:nvPicPr>
          <p:cNvPr id="9" name="Picture 8">
            <a:extLst>
              <a:ext uri="{FF2B5EF4-FFF2-40B4-BE49-F238E27FC236}">
                <a16:creationId xmlns:a16="http://schemas.microsoft.com/office/drawing/2014/main" id="{68068CB3-5F2F-49EE-A3D9-AAE2DFDFE574}"/>
              </a:ext>
            </a:extLst>
          </p:cNvPr>
          <p:cNvPicPr>
            <a:picLocks noChangeAspect="1"/>
          </p:cNvPicPr>
          <p:nvPr/>
        </p:nvPicPr>
        <p:blipFill>
          <a:blip r:embed="rId4"/>
          <a:stretch>
            <a:fillRect/>
          </a:stretch>
        </p:blipFill>
        <p:spPr>
          <a:xfrm>
            <a:off x="815414" y="2307800"/>
            <a:ext cx="8962572" cy="3112656"/>
          </a:xfrm>
          <a:prstGeom prst="rect">
            <a:avLst/>
          </a:prstGeom>
        </p:spPr>
      </p:pic>
      <p:sp>
        <p:nvSpPr>
          <p:cNvPr id="3" name="Slide Number Placeholder 2">
            <a:extLst>
              <a:ext uri="{FF2B5EF4-FFF2-40B4-BE49-F238E27FC236}">
                <a16:creationId xmlns:a16="http://schemas.microsoft.com/office/drawing/2014/main" id="{3AD312CD-21DB-D0E8-4904-B994C9B111BC}"/>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29</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1506030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0F3D-FE19-4C40-AF90-4A68F76DFCFB}"/>
              </a:ext>
            </a:extLst>
          </p:cNvPr>
          <p:cNvSpPr>
            <a:spLocks noGrp="1"/>
          </p:cNvSpPr>
          <p:nvPr>
            <p:ph type="title"/>
          </p:nvPr>
        </p:nvSpPr>
        <p:spPr/>
        <p:txBody>
          <a:bodyPr/>
          <a:lstStyle/>
          <a:p>
            <a:r>
              <a:rPr lang="en-AU" dirty="0"/>
              <a:t>Solution Guidance Overview</a:t>
            </a:r>
          </a:p>
        </p:txBody>
      </p:sp>
      <p:sp>
        <p:nvSpPr>
          <p:cNvPr id="6" name="Date Placeholder 5">
            <a:extLst>
              <a:ext uri="{FF2B5EF4-FFF2-40B4-BE49-F238E27FC236}">
                <a16:creationId xmlns:a16="http://schemas.microsoft.com/office/drawing/2014/main" id="{777B5795-DFDD-4C91-8B52-72174828C34A}"/>
              </a:ext>
            </a:extLst>
          </p:cNvPr>
          <p:cNvSpPr>
            <a:spLocks noGrp="1"/>
          </p:cNvSpPr>
          <p:nvPr>
            <p:ph type="dt" sz="half" idx="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7F72CEFF-5C75-D97D-5044-75D85F339B7C}"/>
              </a:ext>
            </a:extLst>
          </p:cNvPr>
          <p:cNvSpPr>
            <a:spLocks noGrp="1"/>
          </p:cNvSpPr>
          <p:nvPr>
            <p:ph type="sldNum" sz="quarter" idx="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3</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3" name="Graphic 2" descr="Back with solid fill">
            <a:hlinkClick r:id="rId2" action="ppaction://hlinksldjump"/>
            <a:extLst>
              <a:ext uri="{FF2B5EF4-FFF2-40B4-BE49-F238E27FC236}">
                <a16:creationId xmlns:a16="http://schemas.microsoft.com/office/drawing/2014/main" id="{34E6B5E7-3E16-9125-0EF3-35386DBB404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17935898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185" y="457200"/>
            <a:ext cx="11459633" cy="451520"/>
          </a:xfrm>
        </p:spPr>
        <p:txBody>
          <a:bodyPr/>
          <a:lstStyle/>
          <a:p>
            <a:r>
              <a:rPr lang="en-AU" b="1" dirty="0"/>
              <a:t>Architectural Decisions (MAS )</a:t>
            </a:r>
          </a:p>
        </p:txBody>
      </p:sp>
      <p:graphicFrame>
        <p:nvGraphicFramePr>
          <p:cNvPr id="9" name="Table 8">
            <a:extLst>
              <a:ext uri="{FF2B5EF4-FFF2-40B4-BE49-F238E27FC236}">
                <a16:creationId xmlns:a16="http://schemas.microsoft.com/office/drawing/2014/main" id="{0B978D99-5E86-5942-B4BB-B45F5986F982}"/>
              </a:ext>
            </a:extLst>
          </p:cNvPr>
          <p:cNvGraphicFramePr>
            <a:graphicFrameLocks noGrp="1"/>
          </p:cNvGraphicFramePr>
          <p:nvPr>
            <p:extLst>
              <p:ext uri="{D42A27DB-BD31-4B8C-83A1-F6EECF244321}">
                <p14:modId xmlns:p14="http://schemas.microsoft.com/office/powerpoint/2010/main" val="638440344"/>
              </p:ext>
            </p:extLst>
          </p:nvPr>
        </p:nvGraphicFramePr>
        <p:xfrm>
          <a:off x="366185" y="911132"/>
          <a:ext cx="11557363" cy="4969874"/>
        </p:xfrm>
        <a:graphic>
          <a:graphicData uri="http://schemas.openxmlformats.org/drawingml/2006/table">
            <a:tbl>
              <a:tblPr firstRow="1" bandRow="1">
                <a:tableStyleId>{1E171933-4619-4E11-9A3F-F7608DF75F80}</a:tableStyleId>
              </a:tblPr>
              <a:tblGrid>
                <a:gridCol w="761263">
                  <a:extLst>
                    <a:ext uri="{9D8B030D-6E8A-4147-A177-3AD203B41FA5}">
                      <a16:colId xmlns:a16="http://schemas.microsoft.com/office/drawing/2014/main" val="20000"/>
                    </a:ext>
                  </a:extLst>
                </a:gridCol>
                <a:gridCol w="2088232">
                  <a:extLst>
                    <a:ext uri="{9D8B030D-6E8A-4147-A177-3AD203B41FA5}">
                      <a16:colId xmlns:a16="http://schemas.microsoft.com/office/drawing/2014/main" val="20001"/>
                    </a:ext>
                  </a:extLst>
                </a:gridCol>
                <a:gridCol w="2808312">
                  <a:extLst>
                    <a:ext uri="{9D8B030D-6E8A-4147-A177-3AD203B41FA5}">
                      <a16:colId xmlns:a16="http://schemas.microsoft.com/office/drawing/2014/main" val="20002"/>
                    </a:ext>
                  </a:extLst>
                </a:gridCol>
                <a:gridCol w="1728192">
                  <a:extLst>
                    <a:ext uri="{9D8B030D-6E8A-4147-A177-3AD203B41FA5}">
                      <a16:colId xmlns:a16="http://schemas.microsoft.com/office/drawing/2014/main" val="20003"/>
                    </a:ext>
                  </a:extLst>
                </a:gridCol>
                <a:gridCol w="4171364">
                  <a:extLst>
                    <a:ext uri="{9D8B030D-6E8A-4147-A177-3AD203B41FA5}">
                      <a16:colId xmlns:a16="http://schemas.microsoft.com/office/drawing/2014/main" val="1459893567"/>
                    </a:ext>
                  </a:extLst>
                </a:gridCol>
              </a:tblGrid>
              <a:tr h="337592">
                <a:tc>
                  <a:txBody>
                    <a:bodyPr/>
                    <a:lstStyle/>
                    <a:p>
                      <a:r>
                        <a:rPr lang="en-US" sz="1200" noProof="0" dirty="0"/>
                        <a:t>AD</a:t>
                      </a:r>
                    </a:p>
                  </a:txBody>
                  <a:tcPr marL="91214" marR="91214" marT="45607" marB="45607" anchor="ctr"/>
                </a:tc>
                <a:tc>
                  <a:txBody>
                    <a:bodyPr/>
                    <a:lstStyle/>
                    <a:p>
                      <a:r>
                        <a:rPr lang="en-US" sz="1200" noProof="0" dirty="0"/>
                        <a:t>Topic</a:t>
                      </a:r>
                    </a:p>
                  </a:txBody>
                  <a:tcPr marL="91214" marR="91214" marT="45607" marB="45607" anchor="ctr"/>
                </a:tc>
                <a:tc>
                  <a:txBody>
                    <a:bodyPr/>
                    <a:lstStyle/>
                    <a:p>
                      <a:r>
                        <a:rPr lang="en-US" sz="1200" noProof="0" dirty="0"/>
                        <a:t>Alternatives</a:t>
                      </a:r>
                    </a:p>
                  </a:txBody>
                  <a:tcPr marL="91214" marR="91214" marT="45607" marB="45607" anchor="ctr"/>
                </a:tc>
                <a:tc gridSpan="2">
                  <a:txBody>
                    <a:bodyPr/>
                    <a:lstStyle/>
                    <a:p>
                      <a:r>
                        <a:rPr lang="en-US" sz="1200" noProof="0" dirty="0"/>
                        <a:t>Decision &amp; Motivation</a:t>
                      </a:r>
                    </a:p>
                  </a:txBody>
                  <a:tcPr marL="91214" marR="91214" marT="45607" marB="45607" anchor="ctr"/>
                </a:tc>
                <a:tc hMerge="1">
                  <a:txBody>
                    <a:bodyPr/>
                    <a:lstStyle/>
                    <a:p>
                      <a:endParaRPr lang="en-US"/>
                    </a:p>
                  </a:txBody>
                  <a:tcPr/>
                </a:tc>
                <a:extLst>
                  <a:ext uri="{0D108BD9-81ED-4DB2-BD59-A6C34878D82A}">
                    <a16:rowId xmlns:a16="http://schemas.microsoft.com/office/drawing/2014/main" val="10000"/>
                  </a:ext>
                </a:extLst>
              </a:tr>
              <a:tr h="274245">
                <a:tc rowSpan="3">
                  <a:txBody>
                    <a:bodyPr/>
                    <a:lstStyle/>
                    <a:p>
                      <a:r>
                        <a:rPr lang="en-US" sz="1200" noProof="0" dirty="0"/>
                        <a:t>AD #1</a:t>
                      </a:r>
                    </a:p>
                  </a:txBody>
                  <a:tcPr marL="91214" marR="91214" marT="45607" marB="45607"/>
                </a:tc>
                <a:tc rowSpan="3">
                  <a:txBody>
                    <a:bodyPr/>
                    <a:lstStyle/>
                    <a:p>
                      <a:r>
                        <a:rPr lang="en-US" sz="1200" noProof="0" dirty="0"/>
                        <a:t>Hosting Location</a:t>
                      </a:r>
                    </a:p>
                  </a:txBody>
                  <a:tcPr marL="91214" marR="91214" marT="45607" marB="45607"/>
                </a:tc>
                <a:tc rowSpan="3">
                  <a:txBody>
                    <a:bodyPr/>
                    <a:lstStyle/>
                    <a:p>
                      <a:pPr marL="342900" indent="-342900">
                        <a:buAutoNum type="alphaUcParenBoth"/>
                      </a:pPr>
                      <a:r>
                        <a:rPr lang="en-US" sz="1200" noProof="0" dirty="0"/>
                        <a:t>Public Clouds</a:t>
                      </a:r>
                    </a:p>
                    <a:p>
                      <a:pPr marL="342900" indent="-342900">
                        <a:buAutoNum type="alphaUcParenBoth"/>
                      </a:pPr>
                      <a:r>
                        <a:rPr lang="en-US" sz="1200" noProof="0" dirty="0"/>
                        <a:t>On Premises Data centers</a:t>
                      </a:r>
                    </a:p>
                    <a:p>
                      <a:pPr marL="342900" indent="-342900">
                        <a:buAutoNum type="alphaUcParenBoth"/>
                      </a:pPr>
                      <a:r>
                        <a:rPr lang="en-US" sz="1200" noProof="0" dirty="0"/>
                        <a:t>Distributed Cloud such as Satellite</a:t>
                      </a:r>
                    </a:p>
                  </a:txBody>
                  <a:tcPr marL="91214" marR="91214" marT="45607" marB="45607"/>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marL="0" marR="0" lvl="0" indent="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None/>
                        <a:tabLst/>
                        <a:defRPr/>
                      </a:pPr>
                      <a:r>
                        <a:rPr lang="en-US" sz="1100" b="0" kern="1200" baseline="0" dirty="0">
                          <a:solidFill>
                            <a:srgbClr val="2A0A18"/>
                          </a:solidFill>
                        </a:rPr>
                        <a:t>Public Cloud</a:t>
                      </a:r>
                      <a:endParaRPr lang="en-US" sz="1100" b="0" kern="1200" baseline="0" dirty="0">
                        <a:solidFill>
                          <a:srgbClr val="2A0A18"/>
                        </a:solidFill>
                        <a:latin typeface="+mn-lt"/>
                        <a:ea typeface="+mn-ea"/>
                        <a:cs typeface="Arial" panose="020B0604020202020204" pitchFamily="34" charset="0"/>
                      </a:endParaRPr>
                    </a:p>
                  </a:txBody>
                  <a:tcPr anchor="ct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marL="171450" marR="0" lvl="0" indent="-17145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Char char="•"/>
                        <a:tabLst/>
                        <a:defRPr/>
                      </a:pPr>
                      <a:r>
                        <a:rPr lang="en-GB" altLang="en-US" sz="1100" b="0" kern="1200" baseline="0" dirty="0">
                          <a:solidFill>
                            <a:srgbClr val="2A0A18"/>
                          </a:solidFill>
                        </a:rPr>
                        <a:t>Quick GTM Strategy</a:t>
                      </a:r>
                    </a:p>
                    <a:p>
                      <a:pPr marL="171450" marR="0" lvl="0" indent="-17145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Char char="•"/>
                        <a:tabLst/>
                        <a:defRPr/>
                      </a:pPr>
                      <a:r>
                        <a:rPr lang="en-GB" altLang="en-US" sz="1100" b="0" kern="1200" baseline="0" dirty="0" err="1">
                          <a:solidFill>
                            <a:srgbClr val="2A0A18"/>
                          </a:solidFill>
                          <a:latin typeface="+mn-lt"/>
                          <a:ea typeface="+mn-ea"/>
                          <a:cs typeface="Arial" panose="020B0604020202020204" pitchFamily="34" charset="0"/>
                        </a:rPr>
                        <a:t>Opex</a:t>
                      </a:r>
                      <a:r>
                        <a:rPr lang="en-GB" altLang="en-US" sz="1100" b="0" kern="1200" baseline="0" dirty="0">
                          <a:solidFill>
                            <a:srgbClr val="2A0A18"/>
                          </a:solidFill>
                          <a:latin typeface="+mn-lt"/>
                          <a:ea typeface="+mn-ea"/>
                          <a:cs typeface="Arial" panose="020B0604020202020204" pitchFamily="34" charset="0"/>
                        </a:rPr>
                        <a:t> based on operations rather than Capex</a:t>
                      </a:r>
                    </a:p>
                    <a:p>
                      <a:pPr marL="171450" marR="0" lvl="0" indent="-17145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Char char="•"/>
                        <a:tabLst/>
                        <a:defRPr/>
                      </a:pPr>
                      <a:r>
                        <a:rPr lang="en-GB" altLang="en-US" sz="1100" b="0" kern="1200" baseline="0" dirty="0">
                          <a:solidFill>
                            <a:srgbClr val="2A0A18"/>
                          </a:solidFill>
                          <a:latin typeface="+mn-lt"/>
                          <a:ea typeface="+mn-ea"/>
                          <a:cs typeface="Arial" panose="020B0604020202020204" pitchFamily="34" charset="0"/>
                        </a:rPr>
                        <a:t>Flexible options (IaaS, PaaS) for middleware such as databases and Kafka</a:t>
                      </a:r>
                    </a:p>
                    <a:p>
                      <a:pPr marL="171450" marR="0" lvl="0" indent="-17145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Char char="•"/>
                        <a:tabLst/>
                        <a:defRPr/>
                      </a:pPr>
                      <a:r>
                        <a:rPr lang="en-GB" altLang="en-US" sz="1100" b="0" kern="1200" baseline="0" dirty="0">
                          <a:solidFill>
                            <a:srgbClr val="2A0A18"/>
                          </a:solidFill>
                          <a:latin typeface="+mn-lt"/>
                          <a:ea typeface="+mn-ea"/>
                          <a:cs typeface="Arial" panose="020B0604020202020204" pitchFamily="34" charset="0"/>
                        </a:rPr>
                        <a:t>Client preference</a:t>
                      </a:r>
                    </a:p>
                  </a:txBody>
                  <a:tcPr/>
                </a:tc>
                <a:extLst>
                  <a:ext uri="{0D108BD9-81ED-4DB2-BD59-A6C34878D82A}">
                    <a16:rowId xmlns:a16="http://schemas.microsoft.com/office/drawing/2014/main" val="2982980248"/>
                  </a:ext>
                </a:extLst>
              </a:tr>
              <a:tr h="274244">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marL="0" marR="0" lvl="0" indent="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None/>
                        <a:tabLst/>
                        <a:defRPr/>
                      </a:pPr>
                      <a:r>
                        <a:rPr lang="en-US" sz="1100" b="0" kern="1200" baseline="0" dirty="0">
                          <a:solidFill>
                            <a:srgbClr val="2A0A18"/>
                          </a:solidFill>
                        </a:rPr>
                        <a:t>On Premises Data Centers</a:t>
                      </a:r>
                      <a:endParaRPr lang="en-US" sz="1100" b="0" kern="1200" baseline="0" dirty="0">
                        <a:solidFill>
                          <a:srgbClr val="2A0A18"/>
                        </a:solidFill>
                        <a:latin typeface="+mn-lt"/>
                        <a:ea typeface="+mn-ea"/>
                        <a:cs typeface="Arial" panose="020B0604020202020204" pitchFamily="34" charset="0"/>
                      </a:endParaRPr>
                    </a:p>
                  </a:txBody>
                  <a:tcPr anchor="ct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marL="171450" marR="0" lvl="0" indent="-17145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Char char="•"/>
                        <a:tabLst/>
                        <a:defRPr/>
                      </a:pPr>
                      <a:r>
                        <a:rPr lang="en-GB" altLang="en-US" sz="1100" b="0" kern="1200" baseline="0" dirty="0">
                          <a:solidFill>
                            <a:srgbClr val="2A0A18"/>
                          </a:solidFill>
                          <a:latin typeface="+mn-lt"/>
                          <a:ea typeface="+mn-ea"/>
                          <a:cs typeface="Arial" panose="020B0604020202020204" pitchFamily="34" charset="0"/>
                        </a:rPr>
                        <a:t>Regulations and Data Residency influence</a:t>
                      </a:r>
                    </a:p>
                    <a:p>
                      <a:pPr marL="171450" marR="0" lvl="0" indent="-17145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Char char="•"/>
                        <a:tabLst/>
                        <a:defRPr/>
                      </a:pPr>
                      <a:r>
                        <a:rPr lang="en-GB" altLang="en-US" sz="1100" b="0" kern="1200" baseline="0" dirty="0">
                          <a:solidFill>
                            <a:srgbClr val="2A0A18"/>
                          </a:solidFill>
                          <a:latin typeface="+mn-lt"/>
                          <a:ea typeface="+mn-ea"/>
                          <a:cs typeface="Arial" panose="020B0604020202020204" pitchFamily="34" charset="0"/>
                        </a:rPr>
                        <a:t>Client’s sunk investment</a:t>
                      </a:r>
                    </a:p>
                    <a:p>
                      <a:pPr marL="171450" marR="0" lvl="0" indent="-17145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Char char="•"/>
                        <a:tabLst/>
                        <a:defRPr/>
                      </a:pPr>
                      <a:r>
                        <a:rPr lang="en-GB" altLang="en-US" sz="1100" b="0" kern="1200" baseline="0" dirty="0">
                          <a:solidFill>
                            <a:srgbClr val="2A0A18"/>
                          </a:solidFill>
                          <a:latin typeface="+mn-lt"/>
                          <a:ea typeface="+mn-ea"/>
                          <a:cs typeface="Arial" panose="020B0604020202020204" pitchFamily="34" charset="0"/>
                        </a:rPr>
                        <a:t>Other components of the solution exist in DC.</a:t>
                      </a:r>
                    </a:p>
                  </a:txBody>
                  <a:tcPr/>
                </a:tc>
                <a:extLst>
                  <a:ext uri="{0D108BD9-81ED-4DB2-BD59-A6C34878D82A}">
                    <a16:rowId xmlns:a16="http://schemas.microsoft.com/office/drawing/2014/main" val="2889280587"/>
                  </a:ext>
                </a:extLst>
              </a:tr>
              <a:tr h="274245">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marL="0" marR="0" lvl="0" indent="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None/>
                        <a:tabLst/>
                        <a:defRPr/>
                      </a:pPr>
                      <a:r>
                        <a:rPr lang="en-US" sz="1100" b="0" kern="1200" baseline="0" dirty="0">
                          <a:solidFill>
                            <a:srgbClr val="2A0A18"/>
                          </a:solidFill>
                        </a:rPr>
                        <a:t>Distributed Cloud such as Satellite</a:t>
                      </a:r>
                      <a:endParaRPr lang="en-US" sz="1100" b="0" kern="1200" baseline="0" dirty="0">
                        <a:solidFill>
                          <a:srgbClr val="2A0A18"/>
                        </a:solidFill>
                        <a:latin typeface="+mn-lt"/>
                        <a:ea typeface="+mn-ea"/>
                        <a:cs typeface="Arial" panose="020B0604020202020204" pitchFamily="34" charset="0"/>
                      </a:endParaRPr>
                    </a:p>
                  </a:txBody>
                  <a:tcPr anchor="ct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marL="171450" marR="0" lvl="0" indent="-171450" algn="l" defTabSz="914400" rtl="0" eaLnBrk="1" fontAlgn="base" latinLnBrk="0" hangingPunct="1">
                        <a:lnSpc>
                          <a:spcPct val="100000"/>
                        </a:lnSpc>
                        <a:spcBef>
                          <a:spcPct val="0"/>
                        </a:spcBef>
                        <a:spcAft>
                          <a:spcPts val="0"/>
                        </a:spcAft>
                        <a:buClr>
                          <a:schemeClr val="tx1"/>
                        </a:buClr>
                        <a:buSzTx/>
                        <a:buFont typeface="Arial" panose="020B0604020202020204" pitchFamily="34" charset="0"/>
                        <a:buChar char="•"/>
                        <a:tabLst/>
                        <a:defRPr/>
                      </a:pPr>
                      <a:r>
                        <a:rPr lang="en-GB" altLang="en-US" sz="1100" b="0" kern="1200" baseline="0" dirty="0">
                          <a:solidFill>
                            <a:srgbClr val="2A0A18"/>
                          </a:solidFill>
                        </a:rPr>
                        <a:t>Client gets best of the public cloud like services and still meet data residency or regulatory requirements by subscribing to offerings such as IBM Cloud Satellite.</a:t>
                      </a:r>
                      <a:endParaRPr lang="en-GB" altLang="en-US" sz="1100" b="0" kern="1200" baseline="0" dirty="0">
                        <a:solidFill>
                          <a:srgbClr val="2A0A18"/>
                        </a:solidFill>
                        <a:latin typeface="+mn-lt"/>
                        <a:ea typeface="+mn-ea"/>
                        <a:cs typeface="Arial" panose="020B0604020202020204" pitchFamily="34" charset="0"/>
                      </a:endParaRPr>
                    </a:p>
                  </a:txBody>
                  <a:tcPr/>
                </a:tc>
                <a:extLst>
                  <a:ext uri="{0D108BD9-81ED-4DB2-BD59-A6C34878D82A}">
                    <a16:rowId xmlns:a16="http://schemas.microsoft.com/office/drawing/2014/main" val="17196499"/>
                  </a:ext>
                </a:extLst>
              </a:tr>
              <a:tr h="638496">
                <a:tc>
                  <a:txBody>
                    <a:bodyPr/>
                    <a:lstStyle/>
                    <a:p>
                      <a:r>
                        <a:rPr lang="en-US" sz="1200" noProof="0" dirty="0"/>
                        <a:t>AD #2</a:t>
                      </a:r>
                    </a:p>
                  </a:txBody>
                  <a:tcPr marL="91214" marR="91214" marT="45607" marB="45607"/>
                </a:tc>
                <a:tc>
                  <a:txBody>
                    <a:bodyPr/>
                    <a:lstStyle/>
                    <a:p>
                      <a:r>
                        <a:rPr lang="en-US" sz="1200" noProof="0" dirty="0"/>
                        <a:t>OpenShift Offering</a:t>
                      </a:r>
                    </a:p>
                  </a:txBody>
                  <a:tcPr marL="91214" marR="91214" marT="45607" marB="45607"/>
                </a:tc>
                <a:tc>
                  <a:txBody>
                    <a:bodyPr/>
                    <a:lstStyle/>
                    <a:p>
                      <a:pPr marL="342900" indent="-342900">
                        <a:buAutoNum type="alphaUcParenBoth"/>
                      </a:pPr>
                      <a:r>
                        <a:rPr lang="en-US" sz="1200" noProof="0" dirty="0"/>
                        <a:t>Managed OCP Offerings  (ROKS, ROSA, ARO)</a:t>
                      </a:r>
                    </a:p>
                    <a:p>
                      <a:pPr marL="342900" indent="-342900">
                        <a:buAutoNum type="alphaUcParenBoth"/>
                      </a:pPr>
                      <a:r>
                        <a:rPr lang="en-US" sz="1200" noProof="0" dirty="0"/>
                        <a:t>Bespoke OCP Install</a:t>
                      </a:r>
                    </a:p>
                  </a:txBody>
                  <a:tcPr marL="91214" marR="91214" marT="45607" marB="45607"/>
                </a:tc>
                <a:tc gridSpan="2">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100" b="0" noProof="0" dirty="0"/>
                        <a:t>Though with the use of managed OCP offerings there would be reduced complexities for managed services, MAS provides a built in OCP subscription. We do not have a certified solution on such Managed OCP Offerings on ARO/ROSA. MAS also requires a specific version of OCP, which may not be available in such offerings. Recommend reviewing these aspects &amp; choose best fit for client needs.</a:t>
                      </a:r>
                    </a:p>
                  </a:txBody>
                  <a:tcPr marL="91214" marR="91214" marT="45607" marB="45607"/>
                </a:tc>
                <a:tc hMerge="1">
                  <a:txBody>
                    <a:bodyPr/>
                    <a:lstStyle/>
                    <a:p>
                      <a:endParaRPr lang="en-US"/>
                    </a:p>
                  </a:txBody>
                  <a:tcPr/>
                </a:tc>
                <a:extLst>
                  <a:ext uri="{0D108BD9-81ED-4DB2-BD59-A6C34878D82A}">
                    <a16:rowId xmlns:a16="http://schemas.microsoft.com/office/drawing/2014/main" val="851643269"/>
                  </a:ext>
                </a:extLst>
              </a:tr>
              <a:tr h="638496">
                <a:tc>
                  <a:txBody>
                    <a:bodyPr/>
                    <a:lstStyle/>
                    <a:p>
                      <a:r>
                        <a:rPr lang="en-US" sz="1200" noProof="0" dirty="0"/>
                        <a:t>AD #3</a:t>
                      </a:r>
                    </a:p>
                  </a:txBody>
                  <a:tcPr marL="91214" marR="91214" marT="45607" marB="45607"/>
                </a:tc>
                <a:tc>
                  <a:txBody>
                    <a:bodyPr/>
                    <a:lstStyle/>
                    <a:p>
                      <a:r>
                        <a:rPr lang="en-US" sz="1200" noProof="0" dirty="0"/>
                        <a:t>OpenShift Clusters</a:t>
                      </a:r>
                    </a:p>
                  </a:txBody>
                  <a:tcPr marL="91214" marR="91214" marT="45607" marB="45607"/>
                </a:tc>
                <a:tc>
                  <a:txBody>
                    <a:bodyPr/>
                    <a:lstStyle/>
                    <a:p>
                      <a:pPr marL="342900" indent="-342900">
                        <a:buAutoNum type="alphaUcParenBoth"/>
                      </a:pPr>
                      <a:r>
                        <a:rPr lang="en-US" sz="1200" noProof="0" dirty="0"/>
                        <a:t>Separate OCP Cluster for Production and Non-Production</a:t>
                      </a:r>
                    </a:p>
                    <a:p>
                      <a:pPr marL="342900" indent="-342900">
                        <a:buAutoNum type="alphaUcParenBoth"/>
                      </a:pPr>
                      <a:r>
                        <a:rPr lang="en-US" sz="1200" noProof="0" dirty="0"/>
                        <a:t>Single OCP Cluster for all environments</a:t>
                      </a:r>
                    </a:p>
                  </a:txBody>
                  <a:tcPr marL="91214" marR="91214" marT="45607" marB="45607"/>
                </a:tc>
                <a:tc gridSpan="2">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GB" sz="1100" b="0" noProof="0" dirty="0"/>
                        <a:t>Though MAS provides a concept of workspaces which can provide the isolation levels between production and other environment, it is recommended to go with dedicated cluster for Production. A separate cluster also helps in testing upgrades before deploying to production.</a:t>
                      </a:r>
                      <a:endParaRPr lang="en-US" sz="1100" b="0" noProof="0" dirty="0"/>
                    </a:p>
                  </a:txBody>
                  <a:tcPr marL="91214" marR="91214" marT="45607" marB="45607"/>
                </a:tc>
                <a:tc hMerge="1">
                  <a:txBody>
                    <a:bodyPr/>
                    <a:lstStyle/>
                    <a:p>
                      <a:endParaRPr lang="en-US"/>
                    </a:p>
                  </a:txBody>
                  <a:tcPr/>
                </a:tc>
                <a:extLst>
                  <a:ext uri="{0D108BD9-81ED-4DB2-BD59-A6C34878D82A}">
                    <a16:rowId xmlns:a16="http://schemas.microsoft.com/office/drawing/2014/main" val="30147151"/>
                  </a:ext>
                </a:extLst>
              </a:tr>
              <a:tr h="638496">
                <a:tc>
                  <a:txBody>
                    <a:bodyPr/>
                    <a:lstStyle/>
                    <a:p>
                      <a:r>
                        <a:rPr lang="en-US" sz="1200" noProof="0" dirty="0"/>
                        <a:t>AD #4</a:t>
                      </a:r>
                    </a:p>
                  </a:txBody>
                  <a:tcPr marL="91214" marR="91214" marT="45607" marB="45607"/>
                </a:tc>
                <a:tc>
                  <a:txBody>
                    <a:bodyPr/>
                    <a:lstStyle/>
                    <a:p>
                      <a:r>
                        <a:rPr lang="en-US" sz="1200" noProof="0" dirty="0"/>
                        <a:t>OpenShift Worker Nodes</a:t>
                      </a:r>
                    </a:p>
                  </a:txBody>
                  <a:tcPr marL="91214" marR="91214" marT="45607" marB="45607"/>
                </a:tc>
                <a:tc>
                  <a:txBody>
                    <a:bodyPr/>
                    <a:lstStyle/>
                    <a:p>
                      <a:pPr marL="342900" indent="-342900">
                        <a:buAutoNum type="alphaUcParenBoth"/>
                      </a:pPr>
                      <a:r>
                        <a:rPr lang="en-US" sz="1200" noProof="0" dirty="0"/>
                        <a:t>Separate</a:t>
                      </a:r>
                    </a:p>
                  </a:txBody>
                  <a:tcPr marL="91214" marR="91214" marT="45607" marB="45607"/>
                </a:tc>
                <a:tc gridSpan="2">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100" b="0" i="0" kern="1200" dirty="0">
                          <a:solidFill>
                            <a:schemeClr val="dk1"/>
                          </a:solidFill>
                          <a:effectLst/>
                          <a:latin typeface="+mn-lt"/>
                          <a:ea typeface="+mn-ea"/>
                          <a:cs typeface="+mn-cs"/>
                        </a:rPr>
                        <a:t>Leveraging separate OCP worker nodes for database. In prod and DR, the workload can be extensive and separating worker nodes for DB and MAS core can help in isolation of resources and thus de-risking</a:t>
                      </a:r>
                    </a:p>
                    <a:p>
                      <a:pPr marL="0" marR="0" lvl="0" indent="0" algn="l" defTabSz="912114" rtl="0" eaLnBrk="1" fontAlgn="auto" latinLnBrk="0" hangingPunct="1">
                        <a:lnSpc>
                          <a:spcPct val="100000"/>
                        </a:lnSpc>
                        <a:spcBef>
                          <a:spcPts val="0"/>
                        </a:spcBef>
                        <a:spcAft>
                          <a:spcPts val="0"/>
                        </a:spcAft>
                        <a:buClrTx/>
                        <a:buSzTx/>
                        <a:buFontTx/>
                        <a:buNone/>
                        <a:tabLst/>
                        <a:defRPr/>
                      </a:pPr>
                      <a:endParaRPr lang="en-US" sz="1100" b="0" noProof="0" dirty="0"/>
                    </a:p>
                  </a:txBody>
                  <a:tcPr marL="91214" marR="91214" marT="45607" marB="45607"/>
                </a:tc>
                <a:tc hMerge="1">
                  <a:txBody>
                    <a:bodyPr/>
                    <a:lstStyle/>
                    <a:p>
                      <a:endParaRPr lang="en-US"/>
                    </a:p>
                  </a:txBody>
                  <a:tcPr/>
                </a:tc>
                <a:extLst>
                  <a:ext uri="{0D108BD9-81ED-4DB2-BD59-A6C34878D82A}">
                    <a16:rowId xmlns:a16="http://schemas.microsoft.com/office/drawing/2014/main" val="2624845754"/>
                  </a:ext>
                </a:extLst>
              </a:tr>
            </a:tbl>
          </a:graphicData>
        </a:graphic>
      </p:graphicFrame>
      <p:sp>
        <p:nvSpPr>
          <p:cNvPr id="3" name="Slide Number Placeholder 2">
            <a:extLst>
              <a:ext uri="{FF2B5EF4-FFF2-40B4-BE49-F238E27FC236}">
                <a16:creationId xmlns:a16="http://schemas.microsoft.com/office/drawing/2014/main" id="{C8D8A896-1A30-81D9-CCCF-8D774C2741BC}"/>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30</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40355855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185" y="457200"/>
            <a:ext cx="11459633" cy="451520"/>
          </a:xfrm>
        </p:spPr>
        <p:txBody>
          <a:bodyPr/>
          <a:lstStyle/>
          <a:p>
            <a:r>
              <a:rPr lang="en-AU" b="1" dirty="0"/>
              <a:t>Architectural Decisions (MAS )</a:t>
            </a:r>
          </a:p>
        </p:txBody>
      </p:sp>
      <p:graphicFrame>
        <p:nvGraphicFramePr>
          <p:cNvPr id="9" name="Table 8">
            <a:extLst>
              <a:ext uri="{FF2B5EF4-FFF2-40B4-BE49-F238E27FC236}">
                <a16:creationId xmlns:a16="http://schemas.microsoft.com/office/drawing/2014/main" id="{0B978D99-5E86-5942-B4BB-B45F5986F982}"/>
              </a:ext>
            </a:extLst>
          </p:cNvPr>
          <p:cNvGraphicFramePr>
            <a:graphicFrameLocks noGrp="1"/>
          </p:cNvGraphicFramePr>
          <p:nvPr>
            <p:extLst>
              <p:ext uri="{D42A27DB-BD31-4B8C-83A1-F6EECF244321}">
                <p14:modId xmlns:p14="http://schemas.microsoft.com/office/powerpoint/2010/main" val="431960561"/>
              </p:ext>
            </p:extLst>
          </p:nvPr>
        </p:nvGraphicFramePr>
        <p:xfrm>
          <a:off x="366185" y="911132"/>
          <a:ext cx="11557363" cy="1434420"/>
        </p:xfrm>
        <a:graphic>
          <a:graphicData uri="http://schemas.openxmlformats.org/drawingml/2006/table">
            <a:tbl>
              <a:tblPr firstRow="1" bandRow="1">
                <a:tableStyleId>{1E171933-4619-4E11-9A3F-F7608DF75F80}</a:tableStyleId>
              </a:tblPr>
              <a:tblGrid>
                <a:gridCol w="761263">
                  <a:extLst>
                    <a:ext uri="{9D8B030D-6E8A-4147-A177-3AD203B41FA5}">
                      <a16:colId xmlns:a16="http://schemas.microsoft.com/office/drawing/2014/main" val="20000"/>
                    </a:ext>
                  </a:extLst>
                </a:gridCol>
                <a:gridCol w="2088232">
                  <a:extLst>
                    <a:ext uri="{9D8B030D-6E8A-4147-A177-3AD203B41FA5}">
                      <a16:colId xmlns:a16="http://schemas.microsoft.com/office/drawing/2014/main" val="20001"/>
                    </a:ext>
                  </a:extLst>
                </a:gridCol>
                <a:gridCol w="2808312">
                  <a:extLst>
                    <a:ext uri="{9D8B030D-6E8A-4147-A177-3AD203B41FA5}">
                      <a16:colId xmlns:a16="http://schemas.microsoft.com/office/drawing/2014/main" val="20002"/>
                    </a:ext>
                  </a:extLst>
                </a:gridCol>
                <a:gridCol w="1728192">
                  <a:extLst>
                    <a:ext uri="{9D8B030D-6E8A-4147-A177-3AD203B41FA5}">
                      <a16:colId xmlns:a16="http://schemas.microsoft.com/office/drawing/2014/main" val="20003"/>
                    </a:ext>
                  </a:extLst>
                </a:gridCol>
                <a:gridCol w="4171364">
                  <a:extLst>
                    <a:ext uri="{9D8B030D-6E8A-4147-A177-3AD203B41FA5}">
                      <a16:colId xmlns:a16="http://schemas.microsoft.com/office/drawing/2014/main" val="1459893567"/>
                    </a:ext>
                  </a:extLst>
                </a:gridCol>
              </a:tblGrid>
              <a:tr h="337592">
                <a:tc>
                  <a:txBody>
                    <a:bodyPr/>
                    <a:lstStyle/>
                    <a:p>
                      <a:r>
                        <a:rPr lang="en-US" sz="1200" noProof="0" dirty="0"/>
                        <a:t>AD</a:t>
                      </a:r>
                    </a:p>
                  </a:txBody>
                  <a:tcPr marL="91214" marR="91214" marT="45607" marB="45607" anchor="ctr"/>
                </a:tc>
                <a:tc>
                  <a:txBody>
                    <a:bodyPr/>
                    <a:lstStyle/>
                    <a:p>
                      <a:r>
                        <a:rPr lang="en-US" sz="1200" noProof="0" dirty="0"/>
                        <a:t>Topic</a:t>
                      </a:r>
                    </a:p>
                  </a:txBody>
                  <a:tcPr marL="91214" marR="91214" marT="45607" marB="45607" anchor="ctr"/>
                </a:tc>
                <a:tc>
                  <a:txBody>
                    <a:bodyPr/>
                    <a:lstStyle/>
                    <a:p>
                      <a:r>
                        <a:rPr lang="en-US" sz="1200" noProof="0" dirty="0"/>
                        <a:t>Alternatives</a:t>
                      </a:r>
                    </a:p>
                  </a:txBody>
                  <a:tcPr marL="91214" marR="91214" marT="45607" marB="45607" anchor="ctr"/>
                </a:tc>
                <a:tc gridSpan="2">
                  <a:txBody>
                    <a:bodyPr/>
                    <a:lstStyle/>
                    <a:p>
                      <a:r>
                        <a:rPr lang="en-US" sz="1200" noProof="0" dirty="0"/>
                        <a:t>Decision &amp; Motivation</a:t>
                      </a:r>
                    </a:p>
                  </a:txBody>
                  <a:tcPr marL="91214" marR="91214" marT="45607" marB="45607" anchor="ctr"/>
                </a:tc>
                <a:tc hMerge="1">
                  <a:txBody>
                    <a:bodyPr/>
                    <a:lstStyle/>
                    <a:p>
                      <a:endParaRPr lang="en-US"/>
                    </a:p>
                  </a:txBody>
                  <a:tcPr/>
                </a:tc>
                <a:extLst>
                  <a:ext uri="{0D108BD9-81ED-4DB2-BD59-A6C34878D82A}">
                    <a16:rowId xmlns:a16="http://schemas.microsoft.com/office/drawing/2014/main" val="10000"/>
                  </a:ext>
                </a:extLst>
              </a:tr>
              <a:tr h="274245">
                <a:tc rowSpan="3">
                  <a:txBody>
                    <a:bodyPr/>
                    <a:lstStyle/>
                    <a:p>
                      <a:r>
                        <a:rPr lang="en-US" sz="1200" noProof="0" dirty="0"/>
                        <a:t>AD #5</a:t>
                      </a:r>
                    </a:p>
                  </a:txBody>
                  <a:tcPr marL="91214" marR="91214" marT="45607" marB="45607"/>
                </a:tc>
                <a:tc rowSpan="3">
                  <a:txBody>
                    <a:bodyPr/>
                    <a:lstStyle/>
                    <a:p>
                      <a:r>
                        <a:rPr lang="en-US" sz="1200" noProof="0" dirty="0"/>
                        <a:t>Storage Options</a:t>
                      </a:r>
                    </a:p>
                  </a:txBody>
                  <a:tcPr marL="91214" marR="91214" marT="45607" marB="45607"/>
                </a:tc>
                <a:tc rowSpan="3">
                  <a:txBody>
                    <a:bodyPr/>
                    <a:lstStyle/>
                    <a:p>
                      <a:pPr marL="342900" indent="-342900">
                        <a:buAutoNum type="alphaUcParenBoth"/>
                      </a:pPr>
                      <a:r>
                        <a:rPr lang="en-US" sz="1200" noProof="0" dirty="0"/>
                        <a:t>NFS</a:t>
                      </a:r>
                    </a:p>
                    <a:p>
                      <a:pPr marL="342900" indent="-342900">
                        <a:buAutoNum type="alphaUcParenBoth"/>
                      </a:pPr>
                      <a:r>
                        <a:rPr lang="en-US" sz="1200" noProof="0" dirty="0"/>
                        <a:t>SDS</a:t>
                      </a:r>
                    </a:p>
                    <a:p>
                      <a:pPr marL="342900" indent="-342900">
                        <a:buAutoNum type="alphaUcParenBoth"/>
                      </a:pPr>
                      <a:r>
                        <a:rPr lang="en-US" sz="1200" noProof="0" dirty="0"/>
                        <a:t>Standard Public Cloud Storage Options</a:t>
                      </a:r>
                    </a:p>
                  </a:txBody>
                  <a:tcPr marL="91214" marR="91214" marT="45607" marB="45607"/>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NFS</a:t>
                      </a:r>
                    </a:p>
                  </a:txBody>
                  <a:tcPr marL="91214" marR="91214" marT="45607" marB="45607"/>
                </a:tc>
                <a:tc>
                  <a:txBody>
                    <a:bodyPr/>
                    <a:lstStyle/>
                    <a:p>
                      <a:r>
                        <a:rPr lang="en-US" sz="1100" dirty="0"/>
                        <a:t>Client already using NFS store on-prem other </a:t>
                      </a:r>
                      <a:r>
                        <a:rPr lang="en-US" sz="1100" dirty="0" err="1"/>
                        <a:t>hyperscalers</a:t>
                      </a:r>
                      <a:endParaRPr lang="en-US" sz="1100" dirty="0"/>
                    </a:p>
                  </a:txBody>
                  <a:tcPr marL="91214" marR="91214" marT="45607" marB="45607"/>
                </a:tc>
                <a:extLst>
                  <a:ext uri="{0D108BD9-81ED-4DB2-BD59-A6C34878D82A}">
                    <a16:rowId xmlns:a16="http://schemas.microsoft.com/office/drawing/2014/main" val="2970504172"/>
                  </a:ext>
                </a:extLst>
              </a:tr>
              <a:tr h="36560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SDS </a:t>
                      </a:r>
                    </a:p>
                  </a:txBody>
                  <a:tcPr marL="91214" marR="91214" marT="45607" marB="45607"/>
                </a:tc>
                <a:tc>
                  <a:txBody>
                    <a:bodyPr/>
                    <a:lstStyle/>
                    <a:p>
                      <a:r>
                        <a:rPr lang="en-US" sz="1100" dirty="0"/>
                        <a:t>Client is using some form of Software Defined Storage</a:t>
                      </a:r>
                    </a:p>
                  </a:txBody>
                  <a:tcPr marL="91214" marR="91214" marT="45607" marB="45607"/>
                </a:tc>
                <a:extLst>
                  <a:ext uri="{0D108BD9-81ED-4DB2-BD59-A6C34878D82A}">
                    <a16:rowId xmlns:a16="http://schemas.microsoft.com/office/drawing/2014/main" val="69814568"/>
                  </a:ext>
                </a:extLst>
              </a:tr>
              <a:tr h="274245">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Standard Public Cloud Storage</a:t>
                      </a:r>
                    </a:p>
                  </a:txBody>
                  <a:tcPr marL="91214" marR="91214" marT="45607" marB="45607"/>
                </a:tc>
                <a:tc>
                  <a:txBody>
                    <a:bodyPr/>
                    <a:lstStyle/>
                    <a:p>
                      <a:r>
                        <a:rPr lang="en-US" sz="1100" dirty="0"/>
                        <a:t>Client is comfortable using COS</a:t>
                      </a:r>
                    </a:p>
                  </a:txBody>
                  <a:tcPr marL="91214" marR="91214" marT="45607" marB="45607"/>
                </a:tc>
                <a:extLst>
                  <a:ext uri="{0D108BD9-81ED-4DB2-BD59-A6C34878D82A}">
                    <a16:rowId xmlns:a16="http://schemas.microsoft.com/office/drawing/2014/main" val="1644679509"/>
                  </a:ext>
                </a:extLst>
              </a:tr>
            </a:tbl>
          </a:graphicData>
        </a:graphic>
      </p:graphicFrame>
      <p:sp>
        <p:nvSpPr>
          <p:cNvPr id="3" name="Slide Number Placeholder 2">
            <a:extLst>
              <a:ext uri="{FF2B5EF4-FFF2-40B4-BE49-F238E27FC236}">
                <a16:creationId xmlns:a16="http://schemas.microsoft.com/office/drawing/2014/main" id="{C8D8A896-1A30-81D9-CCCF-8D774C2741BC}"/>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31</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4" name="Decision 33">
            <a:extLst>
              <a:ext uri="{FF2B5EF4-FFF2-40B4-BE49-F238E27FC236}">
                <a16:creationId xmlns:a16="http://schemas.microsoft.com/office/drawing/2014/main" id="{240EAD30-89C4-2059-8A50-FEFA2F826902}"/>
              </a:ext>
            </a:extLst>
          </p:cNvPr>
          <p:cNvSpPr/>
          <p:nvPr/>
        </p:nvSpPr>
        <p:spPr bwMode="auto">
          <a:xfrm>
            <a:off x="2697247" y="4387148"/>
            <a:ext cx="1694550" cy="803477"/>
          </a:xfrm>
          <a:prstGeom prst="flowChartDecision">
            <a:avLst/>
          </a:prstGeom>
          <a:solidFill>
            <a:schemeClr val="tx1">
              <a:lumMod val="65000"/>
              <a:lumOff val="35000"/>
            </a:schemeClr>
          </a:solidFill>
          <a:ln>
            <a:noFill/>
          </a:ln>
          <a:effectLst/>
        </p:spPr>
        <p:txBody>
          <a:bodyPr vert="horz" wrap="square" lIns="72000" tIns="72000" rIns="72000" bIns="72000" numCol="1" rtlCol="0" anchor="b"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NFS</a:t>
            </a:r>
          </a:p>
        </p:txBody>
      </p:sp>
      <p:sp>
        <p:nvSpPr>
          <p:cNvPr id="7" name="TextBox 6">
            <a:extLst>
              <a:ext uri="{FF2B5EF4-FFF2-40B4-BE49-F238E27FC236}">
                <a16:creationId xmlns:a16="http://schemas.microsoft.com/office/drawing/2014/main" id="{ACF2E7AA-17A0-8B4D-74C2-683036983C42}"/>
              </a:ext>
            </a:extLst>
          </p:cNvPr>
          <p:cNvSpPr txBox="1"/>
          <p:nvPr/>
        </p:nvSpPr>
        <p:spPr>
          <a:xfrm>
            <a:off x="4414084" y="4438364"/>
            <a:ext cx="288186" cy="36085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lang="en-US" sz="1400" dirty="0">
                <a:solidFill>
                  <a:srgbClr val="000000"/>
                </a:solidFill>
                <a:latin typeface="IBM Plex Sans"/>
                <a:cs typeface="Arial" panose="020B0604020202020204" pitchFamily="34" charset="0"/>
              </a:rPr>
              <a:t>Y</a:t>
            </a: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cxnSp>
        <p:nvCxnSpPr>
          <p:cNvPr id="11" name="Straight Arrow Connector 10">
            <a:extLst>
              <a:ext uri="{FF2B5EF4-FFF2-40B4-BE49-F238E27FC236}">
                <a16:creationId xmlns:a16="http://schemas.microsoft.com/office/drawing/2014/main" id="{C842F6C6-4921-2B5B-18BA-49082DC92A9B}"/>
              </a:ext>
            </a:extLst>
          </p:cNvPr>
          <p:cNvCxnSpPr>
            <a:cxnSpLocks/>
            <a:stCxn id="40" idx="2"/>
            <a:endCxn id="23" idx="0"/>
          </p:cNvCxnSpPr>
          <p:nvPr/>
        </p:nvCxnSpPr>
        <p:spPr bwMode="auto">
          <a:xfrm>
            <a:off x="8060583" y="4874305"/>
            <a:ext cx="3731" cy="415463"/>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14" name="Rectangle 13">
            <a:extLst>
              <a:ext uri="{FF2B5EF4-FFF2-40B4-BE49-F238E27FC236}">
                <a16:creationId xmlns:a16="http://schemas.microsoft.com/office/drawing/2014/main" id="{05A54499-17C4-E7C0-EF12-DC11462ADC84}"/>
              </a:ext>
            </a:extLst>
          </p:cNvPr>
          <p:cNvSpPr/>
          <p:nvPr/>
        </p:nvSpPr>
        <p:spPr bwMode="auto">
          <a:xfrm>
            <a:off x="2849163" y="5796596"/>
            <a:ext cx="1372055" cy="487157"/>
          </a:xfrm>
          <a:prstGeom prst="rect">
            <a:avLst/>
          </a:prstGeom>
          <a:solidFill>
            <a:srgbClr val="0E6FFF"/>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1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Cloud Store</a:t>
            </a:r>
            <a:endParaRPr kumimoji="0" lang="en-US" sz="1100" b="1"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cxnSp>
        <p:nvCxnSpPr>
          <p:cNvPr id="16" name="Straight Arrow Connector 15">
            <a:extLst>
              <a:ext uri="{FF2B5EF4-FFF2-40B4-BE49-F238E27FC236}">
                <a16:creationId xmlns:a16="http://schemas.microsoft.com/office/drawing/2014/main" id="{DAA546D6-0263-8160-0083-97A0DF406BCD}"/>
              </a:ext>
            </a:extLst>
          </p:cNvPr>
          <p:cNvCxnSpPr>
            <a:cxnSpLocks/>
            <a:stCxn id="112" idx="2"/>
            <a:endCxn id="4" idx="0"/>
          </p:cNvCxnSpPr>
          <p:nvPr/>
        </p:nvCxnSpPr>
        <p:spPr bwMode="auto">
          <a:xfrm flipH="1">
            <a:off x="3544522" y="3664043"/>
            <a:ext cx="19254" cy="723105"/>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23" name="Rectangle 22">
            <a:extLst>
              <a:ext uri="{FF2B5EF4-FFF2-40B4-BE49-F238E27FC236}">
                <a16:creationId xmlns:a16="http://schemas.microsoft.com/office/drawing/2014/main" id="{47A01450-7CE1-D9F7-6BC5-3F221C765C8A}"/>
              </a:ext>
            </a:extLst>
          </p:cNvPr>
          <p:cNvSpPr/>
          <p:nvPr/>
        </p:nvSpPr>
        <p:spPr bwMode="auto">
          <a:xfrm>
            <a:off x="7378286" y="5289768"/>
            <a:ext cx="1372055" cy="565154"/>
          </a:xfrm>
          <a:prstGeom prst="rect">
            <a:avLst/>
          </a:prstGeom>
          <a:solidFill>
            <a:srgbClr val="595959"/>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1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Expensive option used on dedicated instances</a:t>
            </a:r>
            <a:endParaRPr kumimoji="0" lang="en-US" sz="1100" b="1"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27" name="Rectangle 26">
            <a:extLst>
              <a:ext uri="{FF2B5EF4-FFF2-40B4-BE49-F238E27FC236}">
                <a16:creationId xmlns:a16="http://schemas.microsoft.com/office/drawing/2014/main" id="{C295F4C2-87F3-E75A-6E7F-0710B6F1447B}"/>
              </a:ext>
            </a:extLst>
          </p:cNvPr>
          <p:cNvSpPr/>
          <p:nvPr/>
        </p:nvSpPr>
        <p:spPr bwMode="auto">
          <a:xfrm>
            <a:off x="5067407" y="5251946"/>
            <a:ext cx="1372055" cy="487157"/>
          </a:xfrm>
          <a:prstGeom prst="rect">
            <a:avLst/>
          </a:prstGeom>
          <a:solidFill>
            <a:schemeClr val="tx2">
              <a:lumMod val="75000"/>
              <a:lumOff val="25000"/>
            </a:schemeClr>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lang="en-US" sz="1100" dirty="0">
                <a:solidFill>
                  <a:prstClr val="white"/>
                </a:solidFill>
                <a:latin typeface="IBM Plex Sans"/>
                <a:cs typeface="Arial" panose="020B0604020202020204" pitchFamily="34" charset="0"/>
              </a:rPr>
              <a:t>Client probably using Azure or AWS</a:t>
            </a:r>
            <a:endParaRPr kumimoji="0" lang="en-US" sz="1100" b="1"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cxnSp>
        <p:nvCxnSpPr>
          <p:cNvPr id="28" name="Straight Arrow Connector 27">
            <a:extLst>
              <a:ext uri="{FF2B5EF4-FFF2-40B4-BE49-F238E27FC236}">
                <a16:creationId xmlns:a16="http://schemas.microsoft.com/office/drawing/2014/main" id="{155CBAE9-FF16-7D6C-B022-A94BDA114F5A}"/>
              </a:ext>
            </a:extLst>
          </p:cNvPr>
          <p:cNvCxnSpPr>
            <a:cxnSpLocks/>
            <a:stCxn id="4" idx="2"/>
            <a:endCxn id="14" idx="0"/>
          </p:cNvCxnSpPr>
          <p:nvPr/>
        </p:nvCxnSpPr>
        <p:spPr bwMode="auto">
          <a:xfrm flipH="1">
            <a:off x="3535191" y="5190625"/>
            <a:ext cx="9331" cy="605971"/>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30" name="TextBox 29">
            <a:extLst>
              <a:ext uri="{FF2B5EF4-FFF2-40B4-BE49-F238E27FC236}">
                <a16:creationId xmlns:a16="http://schemas.microsoft.com/office/drawing/2014/main" id="{FFF42739-E8D1-1E57-BA5F-65F77B5D8C6D}"/>
              </a:ext>
            </a:extLst>
          </p:cNvPr>
          <p:cNvSpPr txBox="1"/>
          <p:nvPr/>
        </p:nvSpPr>
        <p:spPr>
          <a:xfrm>
            <a:off x="3546514" y="5215101"/>
            <a:ext cx="272044" cy="360850"/>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lang="en-US" sz="1400" dirty="0">
                <a:solidFill>
                  <a:srgbClr val="000000"/>
                </a:solidFill>
                <a:latin typeface="IBM Plex Sans"/>
                <a:cs typeface="Arial" panose="020B0604020202020204" pitchFamily="34" charset="0"/>
              </a:rPr>
              <a:t>N</a:t>
            </a: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33" name="TextBox 32">
            <a:extLst>
              <a:ext uri="{FF2B5EF4-FFF2-40B4-BE49-F238E27FC236}">
                <a16:creationId xmlns:a16="http://schemas.microsoft.com/office/drawing/2014/main" id="{488E1A06-4F07-B747-63C7-4037040A8304}"/>
              </a:ext>
            </a:extLst>
          </p:cNvPr>
          <p:cNvSpPr txBox="1"/>
          <p:nvPr/>
        </p:nvSpPr>
        <p:spPr>
          <a:xfrm>
            <a:off x="3564172" y="3620062"/>
            <a:ext cx="272044" cy="360850"/>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lang="en-US" sz="1400" dirty="0">
                <a:solidFill>
                  <a:srgbClr val="000000"/>
                </a:solidFill>
                <a:latin typeface="IBM Plex Sans"/>
                <a:cs typeface="Arial" panose="020B0604020202020204" pitchFamily="34" charset="0"/>
              </a:rPr>
              <a:t>N</a:t>
            </a: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cxnSp>
        <p:nvCxnSpPr>
          <p:cNvPr id="34" name="Straight Arrow Connector 33">
            <a:extLst>
              <a:ext uri="{FF2B5EF4-FFF2-40B4-BE49-F238E27FC236}">
                <a16:creationId xmlns:a16="http://schemas.microsoft.com/office/drawing/2014/main" id="{33B5A74D-536E-CCF8-FBA0-8B58E6B61DEA}"/>
              </a:ext>
            </a:extLst>
          </p:cNvPr>
          <p:cNvCxnSpPr>
            <a:cxnSpLocks/>
            <a:endCxn id="104" idx="1"/>
          </p:cNvCxnSpPr>
          <p:nvPr/>
        </p:nvCxnSpPr>
        <p:spPr bwMode="auto">
          <a:xfrm>
            <a:off x="4604921" y="3229237"/>
            <a:ext cx="882052" cy="5814"/>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35" name="TextBox 34">
            <a:extLst>
              <a:ext uri="{FF2B5EF4-FFF2-40B4-BE49-F238E27FC236}">
                <a16:creationId xmlns:a16="http://schemas.microsoft.com/office/drawing/2014/main" id="{A48C731F-8EDD-3D5B-1E5E-AFEC75AA9F1F}"/>
              </a:ext>
            </a:extLst>
          </p:cNvPr>
          <p:cNvSpPr txBox="1"/>
          <p:nvPr/>
        </p:nvSpPr>
        <p:spPr>
          <a:xfrm>
            <a:off x="4635207" y="2873093"/>
            <a:ext cx="288186" cy="36085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lang="en-US" sz="1400" dirty="0">
                <a:solidFill>
                  <a:srgbClr val="000000"/>
                </a:solidFill>
                <a:latin typeface="IBM Plex Sans"/>
                <a:cs typeface="Arial" panose="020B0604020202020204" pitchFamily="34" charset="0"/>
              </a:rPr>
              <a:t>Y</a:t>
            </a: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40" name="Rectangle 39">
            <a:extLst>
              <a:ext uri="{FF2B5EF4-FFF2-40B4-BE49-F238E27FC236}">
                <a16:creationId xmlns:a16="http://schemas.microsoft.com/office/drawing/2014/main" id="{65E28CC8-2E4B-5DF5-F4B9-5379AACD9AEE}"/>
              </a:ext>
            </a:extLst>
          </p:cNvPr>
          <p:cNvSpPr/>
          <p:nvPr/>
        </p:nvSpPr>
        <p:spPr bwMode="auto">
          <a:xfrm>
            <a:off x="7374555" y="4387148"/>
            <a:ext cx="1372055" cy="487157"/>
          </a:xfrm>
          <a:prstGeom prst="rect">
            <a:avLst/>
          </a:prstGeom>
          <a:solidFill>
            <a:srgbClr val="ED5523"/>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100" b="0" i="0" u="none" strike="noStrike" kern="1200" cap="none" spc="0" normalizeH="0" baseline="0" noProof="0" dirty="0" err="1">
                <a:ln>
                  <a:noFill/>
                </a:ln>
                <a:solidFill>
                  <a:prstClr val="white"/>
                </a:solidFill>
                <a:effectLst/>
                <a:uLnTx/>
                <a:uFillTx/>
                <a:latin typeface="IBM Plex Sans"/>
                <a:ea typeface="+mn-ea"/>
                <a:cs typeface="Arial" panose="020B0604020202020204" pitchFamily="34" charset="0"/>
              </a:rPr>
              <a:t>Portworx</a:t>
            </a:r>
            <a:endParaRPr kumimoji="0" lang="en-US" sz="1100" b="1"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cxnSp>
        <p:nvCxnSpPr>
          <p:cNvPr id="44" name="Straight Arrow Connector 76">
            <a:extLst>
              <a:ext uri="{FF2B5EF4-FFF2-40B4-BE49-F238E27FC236}">
                <a16:creationId xmlns:a16="http://schemas.microsoft.com/office/drawing/2014/main" id="{5C99FF54-16D7-01E2-3F6A-F698A513ACE3}"/>
              </a:ext>
            </a:extLst>
          </p:cNvPr>
          <p:cNvCxnSpPr>
            <a:cxnSpLocks/>
            <a:stCxn id="4" idx="3"/>
            <a:endCxn id="27" idx="0"/>
          </p:cNvCxnSpPr>
          <p:nvPr/>
        </p:nvCxnSpPr>
        <p:spPr bwMode="auto">
          <a:xfrm>
            <a:off x="4391797" y="4788887"/>
            <a:ext cx="1361638" cy="463059"/>
          </a:xfrm>
          <a:prstGeom prst="bentConnector2">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81" name="Rectangle 80">
            <a:extLst>
              <a:ext uri="{FF2B5EF4-FFF2-40B4-BE49-F238E27FC236}">
                <a16:creationId xmlns:a16="http://schemas.microsoft.com/office/drawing/2014/main" id="{00E340EA-A385-CBE2-9CAC-34D78FFD9D49}"/>
              </a:ext>
            </a:extLst>
          </p:cNvPr>
          <p:cNvSpPr/>
          <p:nvPr/>
        </p:nvSpPr>
        <p:spPr bwMode="auto">
          <a:xfrm>
            <a:off x="9541926" y="2956184"/>
            <a:ext cx="2063757" cy="565154"/>
          </a:xfrm>
          <a:prstGeom prst="rect">
            <a:avLst/>
          </a:prstGeom>
          <a:solidFill>
            <a:srgbClr val="FF0000"/>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lang="en-US" sz="1100" dirty="0">
                <a:solidFill>
                  <a:schemeClr val="bg1"/>
                </a:solidFill>
              </a:rPr>
              <a:t>3 OCP nodes will run ODF services &amp; each has:16 core / 64 GB memory</a:t>
            </a:r>
            <a:endParaRPr kumimoji="0" lang="en-US" sz="1100" b="0" i="0" u="none" strike="noStrike" kern="1200" cap="none" spc="0" normalizeH="0" baseline="0" noProof="0" dirty="0">
              <a:ln>
                <a:noFill/>
              </a:ln>
              <a:solidFill>
                <a:schemeClr val="bg1"/>
              </a:solidFill>
              <a:effectLst/>
              <a:uLnTx/>
              <a:uFillTx/>
              <a:latin typeface="IBM Plex Sans"/>
              <a:ea typeface="+mn-ea"/>
              <a:cs typeface="Arial" panose="020B0604020202020204" pitchFamily="34" charset="0"/>
            </a:endParaRPr>
          </a:p>
        </p:txBody>
      </p:sp>
      <p:cxnSp>
        <p:nvCxnSpPr>
          <p:cNvPr id="82" name="Straight Arrow Connector 81">
            <a:extLst>
              <a:ext uri="{FF2B5EF4-FFF2-40B4-BE49-F238E27FC236}">
                <a16:creationId xmlns:a16="http://schemas.microsoft.com/office/drawing/2014/main" id="{A9261FD6-D349-47EA-CD3D-E05716699553}"/>
              </a:ext>
            </a:extLst>
          </p:cNvPr>
          <p:cNvCxnSpPr>
            <a:cxnSpLocks/>
            <a:stCxn id="89" idx="3"/>
            <a:endCxn id="81" idx="1"/>
          </p:cNvCxnSpPr>
          <p:nvPr/>
        </p:nvCxnSpPr>
        <p:spPr bwMode="auto">
          <a:xfrm flipV="1">
            <a:off x="8911292" y="3238761"/>
            <a:ext cx="630634" cy="2492"/>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cxnSp>
        <p:nvCxnSpPr>
          <p:cNvPr id="87" name="Straight Arrow Connector 86">
            <a:extLst>
              <a:ext uri="{FF2B5EF4-FFF2-40B4-BE49-F238E27FC236}">
                <a16:creationId xmlns:a16="http://schemas.microsoft.com/office/drawing/2014/main" id="{5AE06D06-E1A6-796D-559A-6F14CB6CDD3C}"/>
              </a:ext>
            </a:extLst>
          </p:cNvPr>
          <p:cNvCxnSpPr>
            <a:cxnSpLocks/>
            <a:stCxn id="104" idx="3"/>
            <a:endCxn id="89" idx="1"/>
          </p:cNvCxnSpPr>
          <p:nvPr/>
        </p:nvCxnSpPr>
        <p:spPr bwMode="auto">
          <a:xfrm>
            <a:off x="6427203" y="3235051"/>
            <a:ext cx="789539" cy="6202"/>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89" name="Decision 33">
            <a:extLst>
              <a:ext uri="{FF2B5EF4-FFF2-40B4-BE49-F238E27FC236}">
                <a16:creationId xmlns:a16="http://schemas.microsoft.com/office/drawing/2014/main" id="{E40F4A67-FF7B-22A1-CE9F-80977EC52112}"/>
              </a:ext>
            </a:extLst>
          </p:cNvPr>
          <p:cNvSpPr/>
          <p:nvPr/>
        </p:nvSpPr>
        <p:spPr bwMode="auto">
          <a:xfrm>
            <a:off x="7216742" y="2851919"/>
            <a:ext cx="1694550" cy="778667"/>
          </a:xfrm>
          <a:prstGeom prst="flowChartDecision">
            <a:avLst/>
          </a:prstGeom>
          <a:solidFill>
            <a:schemeClr val="tx1">
              <a:lumMod val="65000"/>
              <a:lumOff val="35000"/>
            </a:schemeClr>
          </a:solidFill>
          <a:ln>
            <a:noFill/>
          </a:ln>
          <a:effectLst/>
        </p:spPr>
        <p:txBody>
          <a:bodyPr vert="horz" wrap="square" lIns="72000" tIns="72000" rIns="72000" bIns="72000" numCol="1" rtlCol="0" anchor="b"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endPar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ODF</a:t>
            </a:r>
          </a:p>
        </p:txBody>
      </p:sp>
      <p:sp>
        <p:nvSpPr>
          <p:cNvPr id="90" name="TextBox 89">
            <a:extLst>
              <a:ext uri="{FF2B5EF4-FFF2-40B4-BE49-F238E27FC236}">
                <a16:creationId xmlns:a16="http://schemas.microsoft.com/office/drawing/2014/main" id="{EB8673B3-CBE3-9DBE-5589-3C87C42317C6}"/>
              </a:ext>
            </a:extLst>
          </p:cNvPr>
          <p:cNvSpPr txBox="1"/>
          <p:nvPr/>
        </p:nvSpPr>
        <p:spPr>
          <a:xfrm>
            <a:off x="8060583" y="3635844"/>
            <a:ext cx="272044" cy="360850"/>
          </a:xfrm>
          <a:prstGeom prst="rect">
            <a:avLst/>
          </a:prstGeom>
          <a:noFill/>
        </p:spPr>
        <p:txBody>
          <a:bodyPr wrap="non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lang="en-US" sz="1400" dirty="0">
                <a:solidFill>
                  <a:srgbClr val="000000"/>
                </a:solidFill>
                <a:latin typeface="IBM Plex Sans"/>
                <a:cs typeface="Arial" panose="020B0604020202020204" pitchFamily="34" charset="0"/>
              </a:rPr>
              <a:t>N</a:t>
            </a: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104" name="Rectangle 103">
            <a:extLst>
              <a:ext uri="{FF2B5EF4-FFF2-40B4-BE49-F238E27FC236}">
                <a16:creationId xmlns:a16="http://schemas.microsoft.com/office/drawing/2014/main" id="{D1192FFC-AD56-1DFD-8615-57282743DA03}"/>
              </a:ext>
            </a:extLst>
          </p:cNvPr>
          <p:cNvSpPr/>
          <p:nvPr/>
        </p:nvSpPr>
        <p:spPr bwMode="auto">
          <a:xfrm>
            <a:off x="5486973" y="2952474"/>
            <a:ext cx="940230" cy="565154"/>
          </a:xfrm>
          <a:prstGeom prst="rect">
            <a:avLst/>
          </a:prstGeom>
          <a:solidFill>
            <a:srgbClr val="595959"/>
          </a:solidFill>
          <a:ln>
            <a:noFill/>
          </a:ln>
          <a:effectLst/>
        </p:spPr>
        <p:txBody>
          <a:bodyPr vert="horz" wrap="square" lIns="72000" tIns="72000" rIns="72000" bIns="72000" numCol="1" rtlCol="0" anchor="ctr" anchorCtr="0" compatLnSpc="1">
            <a:prstTxWarp prst="textNoShape">
              <a:avLst/>
            </a:prstTxWarp>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1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SDS</a:t>
            </a:r>
            <a:endParaRPr kumimoji="0" lang="en-US" sz="1100" b="1"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109" name="TextBox 108">
            <a:extLst>
              <a:ext uri="{FF2B5EF4-FFF2-40B4-BE49-F238E27FC236}">
                <a16:creationId xmlns:a16="http://schemas.microsoft.com/office/drawing/2014/main" id="{A9D09E8B-D8D9-BCAF-678F-5749B8A8532D}"/>
              </a:ext>
            </a:extLst>
          </p:cNvPr>
          <p:cNvSpPr txBox="1"/>
          <p:nvPr/>
        </p:nvSpPr>
        <p:spPr>
          <a:xfrm>
            <a:off x="8894931" y="2887218"/>
            <a:ext cx="288186" cy="360850"/>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lang="en-US" sz="1400" dirty="0">
                <a:solidFill>
                  <a:srgbClr val="000000"/>
                </a:solidFill>
                <a:latin typeface="IBM Plex Sans"/>
                <a:cs typeface="Arial" panose="020B0604020202020204" pitchFamily="34" charset="0"/>
              </a:rPr>
              <a:t>Y</a:t>
            </a: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112" name="Decision 111">
            <a:extLst>
              <a:ext uri="{FF2B5EF4-FFF2-40B4-BE49-F238E27FC236}">
                <a16:creationId xmlns:a16="http://schemas.microsoft.com/office/drawing/2014/main" id="{69428B20-70F9-E9F3-1567-F4FDA1CBE2FA}"/>
              </a:ext>
            </a:extLst>
          </p:cNvPr>
          <p:cNvSpPr/>
          <p:nvPr/>
        </p:nvSpPr>
        <p:spPr bwMode="auto">
          <a:xfrm>
            <a:off x="2503377" y="2792604"/>
            <a:ext cx="2120797" cy="871439"/>
          </a:xfrm>
          <a:prstGeom prst="flowChartDecision">
            <a:avLst/>
          </a:prstGeom>
          <a:solidFill>
            <a:srgbClr val="595959"/>
          </a:solidFill>
          <a:ln>
            <a:noFill/>
          </a:ln>
          <a:effectLst/>
        </p:spPr>
        <p:txBody>
          <a:bodyPr vert="horz" wrap="square" lIns="72000" tIns="72000" rIns="72000" bIns="72000" numCol="1" rtlCol="0" anchor="ctr" anchorCtr="0" compatLnSpc="1">
            <a:prstTxWarp prst="textNoShape">
              <a:avLst/>
            </a:prstTxWarp>
          </a:bodyPr>
          <a:lstStyle/>
          <a:p>
            <a:pPr marL="0" marR="0" indent="0" algn="ctr" defTabSz="914400" rtl="0" eaLnBrk="1" fontAlgn="base" latinLnBrk="0" hangingPunct="1">
              <a:lnSpc>
                <a:spcPct val="100000"/>
              </a:lnSpc>
              <a:spcBef>
                <a:spcPct val="40000"/>
              </a:spcBef>
              <a:spcAft>
                <a:spcPct val="0"/>
              </a:spcAft>
              <a:buClrTx/>
              <a:buSzTx/>
              <a:buNone/>
              <a:tabLst/>
            </a:pPr>
            <a:r>
              <a:rPr lang="en-US" sz="1100" dirty="0">
                <a:solidFill>
                  <a:schemeClr val="bg1"/>
                </a:solidFill>
                <a:cs typeface="Arial" panose="020B0604020202020204" pitchFamily="34" charset="0"/>
              </a:rPr>
              <a:t>Stringent HA </a:t>
            </a:r>
            <a:r>
              <a:rPr lang="en-US" sz="1100" dirty="0" err="1">
                <a:solidFill>
                  <a:schemeClr val="bg1"/>
                </a:solidFill>
                <a:cs typeface="Arial" panose="020B0604020202020204" pitchFamily="34" charset="0"/>
              </a:rPr>
              <a:t>reqmnt</a:t>
            </a:r>
            <a:r>
              <a:rPr lang="en-US" sz="1100" dirty="0">
                <a:solidFill>
                  <a:schemeClr val="bg1"/>
                </a:solidFill>
                <a:cs typeface="Arial" panose="020B0604020202020204" pitchFamily="34" charset="0"/>
              </a:rPr>
              <a:t> w/ SLAs</a:t>
            </a:r>
            <a:endParaRPr kumimoji="0" lang="en-US" sz="1100" b="0" i="0" u="none" strike="noStrike" cap="none" normalizeH="0" baseline="0" dirty="0">
              <a:ln>
                <a:noFill/>
              </a:ln>
              <a:solidFill>
                <a:schemeClr val="bg1"/>
              </a:solidFill>
              <a:effectLst/>
              <a:latin typeface="+mn-lt"/>
              <a:cs typeface="Arial" panose="020B0604020202020204" pitchFamily="34" charset="0"/>
            </a:endParaRPr>
          </a:p>
        </p:txBody>
      </p:sp>
      <p:cxnSp>
        <p:nvCxnSpPr>
          <p:cNvPr id="115" name="Straight Arrow Connector 114">
            <a:extLst>
              <a:ext uri="{FF2B5EF4-FFF2-40B4-BE49-F238E27FC236}">
                <a16:creationId xmlns:a16="http://schemas.microsoft.com/office/drawing/2014/main" id="{9C7E0409-72A5-3C63-62B7-D0D069C27720}"/>
              </a:ext>
            </a:extLst>
          </p:cNvPr>
          <p:cNvCxnSpPr>
            <a:cxnSpLocks/>
            <a:stCxn id="89" idx="2"/>
            <a:endCxn id="40" idx="0"/>
          </p:cNvCxnSpPr>
          <p:nvPr/>
        </p:nvCxnSpPr>
        <p:spPr bwMode="auto">
          <a:xfrm flipH="1">
            <a:off x="8060583" y="3630586"/>
            <a:ext cx="3434" cy="756562"/>
          </a:xfrm>
          <a:prstGeom prst="straightConnector1">
            <a:avLst/>
          </a:prstGeom>
          <a:ln>
            <a:solidFill>
              <a:schemeClr val="tx1"/>
            </a:solidFill>
            <a:tailEnd type="triangle"/>
          </a:ln>
        </p:spPr>
        <p:style>
          <a:lnRef idx="3">
            <a:schemeClr val="accent6"/>
          </a:lnRef>
          <a:fillRef idx="0">
            <a:schemeClr val="accent6"/>
          </a:fillRef>
          <a:effectRef idx="2">
            <a:schemeClr val="accent6"/>
          </a:effectRef>
          <a:fontRef idx="minor">
            <a:schemeClr val="tx1"/>
          </a:fontRef>
        </p:style>
      </p:cxnSp>
      <p:sp>
        <p:nvSpPr>
          <p:cNvPr id="120" name="Rounded Rectangular Callout 119">
            <a:extLst>
              <a:ext uri="{FF2B5EF4-FFF2-40B4-BE49-F238E27FC236}">
                <a16:creationId xmlns:a16="http://schemas.microsoft.com/office/drawing/2014/main" id="{42D34948-CE24-57F9-6E6A-0034FB1E6C88}"/>
              </a:ext>
            </a:extLst>
          </p:cNvPr>
          <p:cNvSpPr/>
          <p:nvPr/>
        </p:nvSpPr>
        <p:spPr bwMode="auto">
          <a:xfrm>
            <a:off x="400770" y="2592472"/>
            <a:ext cx="1789283" cy="821094"/>
          </a:xfrm>
          <a:prstGeom prst="wedgeRoundRectCallout">
            <a:avLst>
              <a:gd name="adj1" fmla="val 105885"/>
              <a:gd name="adj2" fmla="val -7955"/>
              <a:gd name="adj3" fmla="val 16667"/>
            </a:avLst>
          </a:prstGeom>
          <a:solidFill>
            <a:srgbClr val="FFFF00"/>
          </a:solidFill>
          <a:ln>
            <a:solidFill>
              <a:schemeClr val="bg2"/>
            </a:solidFill>
          </a:ln>
          <a:effectLst/>
        </p:spPr>
        <p:txBody>
          <a:bodyPr vert="horz" wrap="square" lIns="72000" tIns="72000" rIns="72000" bIns="72000" numCol="1" rtlCol="0" anchor="t" anchorCtr="0" compatLnSpc="1">
            <a:prstTxWarp prst="textNoShape">
              <a:avLst/>
            </a:prstTxWarp>
          </a:bodyPr>
          <a:lstStyle/>
          <a:p>
            <a:pPr marL="0" marR="0" indent="0" algn="ctr" defTabSz="914400" rtl="0" eaLnBrk="1" fontAlgn="base" latinLnBrk="0" hangingPunct="1">
              <a:lnSpc>
                <a:spcPct val="100000"/>
              </a:lnSpc>
              <a:spcBef>
                <a:spcPct val="40000"/>
              </a:spcBef>
              <a:spcAft>
                <a:spcPct val="0"/>
              </a:spcAft>
              <a:buClrTx/>
              <a:buSzTx/>
              <a:buNone/>
              <a:tabLst/>
            </a:pPr>
            <a:r>
              <a:rPr kumimoji="0" lang="en-US" sz="1400" b="0" i="0" u="none" strike="noStrike" cap="none" normalizeH="0" baseline="0" dirty="0">
                <a:ln>
                  <a:noFill/>
                </a:ln>
                <a:effectLst/>
                <a:latin typeface="+mn-lt"/>
                <a:cs typeface="Arial" panose="020B0604020202020204" pitchFamily="34" charset="0"/>
              </a:rPr>
              <a:t>Maximo requires </a:t>
            </a:r>
            <a:r>
              <a:rPr kumimoji="0" lang="en-US" sz="1400" b="0" i="0" u="none" strike="noStrike" cap="none" normalizeH="0" baseline="0" dirty="0" err="1">
                <a:ln>
                  <a:noFill/>
                </a:ln>
                <a:effectLst/>
                <a:latin typeface="+mn-lt"/>
                <a:cs typeface="Arial" panose="020B0604020202020204" pitchFamily="34" charset="0"/>
              </a:rPr>
              <a:t>ReadWriteOnce</a:t>
            </a:r>
            <a:r>
              <a:rPr kumimoji="0" lang="en-US" sz="1400" b="0" i="0" u="none" strike="noStrike" cap="none" normalizeH="0" baseline="0" dirty="0">
                <a:ln>
                  <a:noFill/>
                </a:ln>
                <a:effectLst/>
                <a:latin typeface="+mn-lt"/>
                <a:cs typeface="Arial" panose="020B0604020202020204" pitchFamily="34" charset="0"/>
              </a:rPr>
              <a:t> (RWO)</a:t>
            </a:r>
          </a:p>
        </p:txBody>
      </p:sp>
    </p:spTree>
    <p:extLst>
      <p:ext uri="{BB962C8B-B14F-4D97-AF65-F5344CB8AC3E}">
        <p14:creationId xmlns:p14="http://schemas.microsoft.com/office/powerpoint/2010/main" val="1806708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185" y="457200"/>
            <a:ext cx="11459633" cy="451520"/>
          </a:xfrm>
        </p:spPr>
        <p:txBody>
          <a:bodyPr/>
          <a:lstStyle/>
          <a:p>
            <a:r>
              <a:rPr lang="en-AU" b="1" dirty="0"/>
              <a:t>Architectural Decisions (MAS )</a:t>
            </a:r>
          </a:p>
        </p:txBody>
      </p:sp>
      <p:sp>
        <p:nvSpPr>
          <p:cNvPr id="12" name="Date Placeholder 11">
            <a:extLst>
              <a:ext uri="{FF2B5EF4-FFF2-40B4-BE49-F238E27FC236}">
                <a16:creationId xmlns:a16="http://schemas.microsoft.com/office/drawing/2014/main" id="{B59625B0-99F3-4E02-8F4F-575BB6C83C77}"/>
              </a:ext>
            </a:extLst>
          </p:cNvPr>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graphicFrame>
        <p:nvGraphicFramePr>
          <p:cNvPr id="7" name="Table 6">
            <a:extLst>
              <a:ext uri="{FF2B5EF4-FFF2-40B4-BE49-F238E27FC236}">
                <a16:creationId xmlns:a16="http://schemas.microsoft.com/office/drawing/2014/main" id="{6B0C7B58-1832-2541-88F6-54DA6315A134}"/>
              </a:ext>
            </a:extLst>
          </p:cNvPr>
          <p:cNvGraphicFramePr>
            <a:graphicFrameLocks noGrp="1"/>
          </p:cNvGraphicFramePr>
          <p:nvPr>
            <p:extLst>
              <p:ext uri="{D42A27DB-BD31-4B8C-83A1-F6EECF244321}">
                <p14:modId xmlns:p14="http://schemas.microsoft.com/office/powerpoint/2010/main" val="85139969"/>
              </p:ext>
            </p:extLst>
          </p:nvPr>
        </p:nvGraphicFramePr>
        <p:xfrm>
          <a:off x="262238" y="908720"/>
          <a:ext cx="11557362" cy="5798590"/>
        </p:xfrm>
        <a:graphic>
          <a:graphicData uri="http://schemas.openxmlformats.org/drawingml/2006/table">
            <a:tbl>
              <a:tblPr firstRow="1" bandRow="1">
                <a:tableStyleId>{1E171933-4619-4E11-9A3F-F7608DF75F80}</a:tableStyleId>
              </a:tblPr>
              <a:tblGrid>
                <a:gridCol w="1019924">
                  <a:extLst>
                    <a:ext uri="{9D8B030D-6E8A-4147-A177-3AD203B41FA5}">
                      <a16:colId xmlns:a16="http://schemas.microsoft.com/office/drawing/2014/main" val="20000"/>
                    </a:ext>
                  </a:extLst>
                </a:gridCol>
                <a:gridCol w="2195346">
                  <a:extLst>
                    <a:ext uri="{9D8B030D-6E8A-4147-A177-3AD203B41FA5}">
                      <a16:colId xmlns:a16="http://schemas.microsoft.com/office/drawing/2014/main" val="20001"/>
                    </a:ext>
                  </a:extLst>
                </a:gridCol>
                <a:gridCol w="2514414">
                  <a:extLst>
                    <a:ext uri="{9D8B030D-6E8A-4147-A177-3AD203B41FA5}">
                      <a16:colId xmlns:a16="http://schemas.microsoft.com/office/drawing/2014/main" val="20002"/>
                    </a:ext>
                  </a:extLst>
                </a:gridCol>
                <a:gridCol w="2192310">
                  <a:extLst>
                    <a:ext uri="{9D8B030D-6E8A-4147-A177-3AD203B41FA5}">
                      <a16:colId xmlns:a16="http://schemas.microsoft.com/office/drawing/2014/main" val="20003"/>
                    </a:ext>
                  </a:extLst>
                </a:gridCol>
                <a:gridCol w="3635368">
                  <a:extLst>
                    <a:ext uri="{9D8B030D-6E8A-4147-A177-3AD203B41FA5}">
                      <a16:colId xmlns:a16="http://schemas.microsoft.com/office/drawing/2014/main" val="1213504132"/>
                    </a:ext>
                  </a:extLst>
                </a:gridCol>
              </a:tblGrid>
              <a:tr h="337592">
                <a:tc>
                  <a:txBody>
                    <a:bodyPr/>
                    <a:lstStyle/>
                    <a:p>
                      <a:r>
                        <a:rPr lang="en-US" sz="1200" noProof="0" dirty="0"/>
                        <a:t>AD</a:t>
                      </a:r>
                    </a:p>
                  </a:txBody>
                  <a:tcPr marL="91214" marR="91214" marT="45607" marB="45607" anchor="ctr"/>
                </a:tc>
                <a:tc>
                  <a:txBody>
                    <a:bodyPr/>
                    <a:lstStyle/>
                    <a:p>
                      <a:r>
                        <a:rPr lang="en-US" sz="1200" noProof="0" dirty="0"/>
                        <a:t>Topic</a:t>
                      </a:r>
                    </a:p>
                  </a:txBody>
                  <a:tcPr marL="91214" marR="91214" marT="45607" marB="45607" anchor="ctr"/>
                </a:tc>
                <a:tc>
                  <a:txBody>
                    <a:bodyPr/>
                    <a:lstStyle/>
                    <a:p>
                      <a:r>
                        <a:rPr lang="en-US" sz="1200" noProof="0" dirty="0"/>
                        <a:t>Alternatives</a:t>
                      </a:r>
                    </a:p>
                  </a:txBody>
                  <a:tcPr marL="91214" marR="91214" marT="45607" marB="45607" anchor="ctr"/>
                </a:tc>
                <a:tc gridSpan="2">
                  <a:txBody>
                    <a:bodyPr/>
                    <a:lstStyle/>
                    <a:p>
                      <a:r>
                        <a:rPr lang="en-US" sz="1200" noProof="0" dirty="0"/>
                        <a:t>Decision &amp; Motivation</a:t>
                      </a:r>
                    </a:p>
                  </a:txBody>
                  <a:tcPr marL="91214" marR="91214" marT="45607" marB="45607" anchor="ctr"/>
                </a:tc>
                <a:tc hMerge="1">
                  <a:txBody>
                    <a:bodyPr/>
                    <a:lstStyle/>
                    <a:p>
                      <a:endParaRPr lang="en-US"/>
                    </a:p>
                  </a:txBody>
                  <a:tcPr/>
                </a:tc>
                <a:extLst>
                  <a:ext uri="{0D108BD9-81ED-4DB2-BD59-A6C34878D82A}">
                    <a16:rowId xmlns:a16="http://schemas.microsoft.com/office/drawing/2014/main" val="10000"/>
                  </a:ext>
                </a:extLst>
              </a:tr>
              <a:tr h="434284">
                <a:tc rowSpan="4">
                  <a:txBody>
                    <a:bodyPr/>
                    <a:lstStyle/>
                    <a:p>
                      <a:r>
                        <a:rPr lang="en-US" sz="1200" noProof="0" dirty="0"/>
                        <a:t>AD #6</a:t>
                      </a:r>
                    </a:p>
                  </a:txBody>
                  <a:tcPr marL="91214" marR="91214" marT="45607" marB="45607"/>
                </a:tc>
                <a:tc rowSpan="4">
                  <a:txBody>
                    <a:bodyPr/>
                    <a:lstStyle/>
                    <a:p>
                      <a:r>
                        <a:rPr lang="en-US" sz="1200" noProof="0" dirty="0"/>
                        <a:t>Choice of SQL Database</a:t>
                      </a:r>
                    </a:p>
                  </a:txBody>
                  <a:tcPr marL="91214" marR="91214" marT="45607" marB="45607"/>
                </a:tc>
                <a:tc rowSpan="4">
                  <a:txBody>
                    <a:bodyPr/>
                    <a:lstStyle/>
                    <a:p>
                      <a:pPr marL="342900" indent="-342900">
                        <a:buAutoNum type="alphaUcParenBoth"/>
                      </a:pPr>
                      <a:r>
                        <a:rPr lang="en-US" sz="1200" noProof="0" dirty="0"/>
                        <a:t>IBM Db2</a:t>
                      </a:r>
                    </a:p>
                    <a:p>
                      <a:pPr marL="342900" indent="-342900">
                        <a:buAutoNum type="alphaUcParenBoth"/>
                      </a:pPr>
                      <a:r>
                        <a:rPr lang="en-US" sz="1200" noProof="0" dirty="0"/>
                        <a:t>IBM Db2 Warehouse</a:t>
                      </a:r>
                    </a:p>
                    <a:p>
                      <a:pPr marL="342900" indent="-342900">
                        <a:buAutoNum type="alphaUcParenBoth"/>
                      </a:pPr>
                      <a:r>
                        <a:rPr lang="en-US" sz="1200" noProof="0" dirty="0"/>
                        <a:t>Oracle</a:t>
                      </a:r>
                    </a:p>
                    <a:p>
                      <a:pPr marL="342900" indent="-342900">
                        <a:buAutoNum type="alphaUcParenBoth"/>
                      </a:pPr>
                      <a:r>
                        <a:rPr lang="en-US" sz="1200" noProof="0" dirty="0"/>
                        <a:t>MS SQL Server</a:t>
                      </a:r>
                    </a:p>
                  </a:txBody>
                  <a:tcPr marL="91214" marR="91214" marT="45607" marB="45607"/>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IBM Db2</a:t>
                      </a:r>
                    </a:p>
                  </a:txBody>
                  <a:tcPr marL="91214" marR="91214" marT="45607" marB="45607"/>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Supported by MAS. Depends on client requirement.</a:t>
                      </a:r>
                    </a:p>
                  </a:txBody>
                  <a:tcPr marL="91214" marR="91214" marT="45607" marB="45607"/>
                </a:tc>
                <a:extLst>
                  <a:ext uri="{0D108BD9-81ED-4DB2-BD59-A6C34878D82A}">
                    <a16:rowId xmlns:a16="http://schemas.microsoft.com/office/drawing/2014/main" val="1054990617"/>
                  </a:ext>
                </a:extLst>
              </a:tr>
              <a:tr h="434284">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IBM Db2 Warehouse</a:t>
                      </a:r>
                    </a:p>
                  </a:txBody>
                  <a:tcPr marL="91214" marR="91214" marT="45607" marB="45607"/>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MAS license comes bundled with Db2 Warehouse</a:t>
                      </a:r>
                    </a:p>
                  </a:txBody>
                  <a:tcPr marL="91214" marR="91214" marT="45607" marB="45607"/>
                </a:tc>
                <a:extLst>
                  <a:ext uri="{0D108BD9-81ED-4DB2-BD59-A6C34878D82A}">
                    <a16:rowId xmlns:a16="http://schemas.microsoft.com/office/drawing/2014/main" val="322625445"/>
                  </a:ext>
                </a:extLst>
              </a:tr>
              <a:tr h="434284">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Oracle</a:t>
                      </a:r>
                    </a:p>
                  </a:txBody>
                  <a:tcPr marL="91214" marR="91214" marT="45607" marB="45607"/>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Supported by MAS. Depends on client requirement.</a:t>
                      </a:r>
                    </a:p>
                  </a:txBody>
                  <a:tcPr marL="91214" marR="91214" marT="45607" marB="45607"/>
                </a:tc>
                <a:extLst>
                  <a:ext uri="{0D108BD9-81ED-4DB2-BD59-A6C34878D82A}">
                    <a16:rowId xmlns:a16="http://schemas.microsoft.com/office/drawing/2014/main" val="2877611888"/>
                  </a:ext>
                </a:extLst>
              </a:tr>
              <a:tr h="434284">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MS SQL Server</a:t>
                      </a:r>
                    </a:p>
                  </a:txBody>
                  <a:tcPr marL="91214" marR="91214" marT="45607" marB="45607"/>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Supported by MAS. Depends on client requirement.</a:t>
                      </a:r>
                    </a:p>
                  </a:txBody>
                  <a:tcPr marL="91214" marR="91214" marT="45607" marB="45607"/>
                </a:tc>
                <a:extLst>
                  <a:ext uri="{0D108BD9-81ED-4DB2-BD59-A6C34878D82A}">
                    <a16:rowId xmlns:a16="http://schemas.microsoft.com/office/drawing/2014/main" val="1972576018"/>
                  </a:ext>
                </a:extLst>
              </a:tr>
              <a:tr h="335205">
                <a:tc rowSpan="3">
                  <a:txBody>
                    <a:bodyPr/>
                    <a:lstStyle/>
                    <a:p>
                      <a:r>
                        <a:rPr lang="en-US" sz="1200" noProof="0" dirty="0"/>
                        <a:t>AD #7</a:t>
                      </a:r>
                    </a:p>
                  </a:txBody>
                  <a:tcPr marL="91214" marR="91214" marT="45607" marB="45607"/>
                </a:tc>
                <a:tc rowSpan="3">
                  <a:txBody>
                    <a:bodyPr/>
                    <a:lstStyle/>
                    <a:p>
                      <a:r>
                        <a:rPr lang="en-US" sz="1200" noProof="0" dirty="0"/>
                        <a:t>Mongo DB Options</a:t>
                      </a:r>
                    </a:p>
                  </a:txBody>
                  <a:tcPr marL="91214" marR="91214" marT="45607" marB="45607"/>
                </a:tc>
                <a:tc rowSpan="3">
                  <a:txBody>
                    <a:bodyPr/>
                    <a:lstStyle/>
                    <a:p>
                      <a:pPr marL="342900" indent="-342900">
                        <a:buAutoNum type="alphaUcParenBoth"/>
                      </a:pPr>
                      <a:r>
                        <a:rPr lang="en-US" sz="1200" noProof="0" dirty="0"/>
                        <a:t>Community Edition</a:t>
                      </a:r>
                    </a:p>
                    <a:p>
                      <a:pPr marL="342900" indent="-342900">
                        <a:buAutoNum type="alphaUcParenBoth"/>
                      </a:pPr>
                      <a:r>
                        <a:rPr lang="en-US" sz="1200" noProof="0" dirty="0"/>
                        <a:t>PaaS Offering on Public Cloud</a:t>
                      </a:r>
                    </a:p>
                    <a:p>
                      <a:pPr marL="342900" indent="-342900">
                        <a:buAutoNum type="alphaUcParenBoth"/>
                      </a:pPr>
                      <a:r>
                        <a:rPr lang="en-US" sz="1200" noProof="0" dirty="0"/>
                        <a:t>Client provided Mongo DB services</a:t>
                      </a:r>
                    </a:p>
                  </a:txBody>
                  <a:tcPr marL="91214" marR="91214" marT="45607" marB="45607"/>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Community Edition</a:t>
                      </a:r>
                    </a:p>
                  </a:txBody>
                  <a:tcPr marL="91214" marR="91214" marT="45607" marB="4560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noProof="0" dirty="0"/>
                        <a:t>Supported by MAS. Recommend using Enterprise Edition in production.</a:t>
                      </a:r>
                    </a:p>
                  </a:txBody>
                  <a:tcPr marL="91214" marR="91214" marT="45607" marB="45607"/>
                </a:tc>
                <a:extLst>
                  <a:ext uri="{0D108BD9-81ED-4DB2-BD59-A6C34878D82A}">
                    <a16:rowId xmlns:a16="http://schemas.microsoft.com/office/drawing/2014/main" val="851643269"/>
                  </a:ext>
                </a:extLst>
              </a:tr>
              <a:tr h="335204">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PaaS offering on Public Cloud</a:t>
                      </a:r>
                    </a:p>
                  </a:txBody>
                  <a:tcPr marL="91214" marR="91214" marT="45607" marB="4560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noProof="0" dirty="0"/>
                        <a:t>Supported by MAS. Depends on client requirement.</a:t>
                      </a:r>
                    </a:p>
                  </a:txBody>
                  <a:tcPr marL="91214" marR="91214" marT="45607" marB="45607"/>
                </a:tc>
                <a:extLst>
                  <a:ext uri="{0D108BD9-81ED-4DB2-BD59-A6C34878D82A}">
                    <a16:rowId xmlns:a16="http://schemas.microsoft.com/office/drawing/2014/main" val="201890561"/>
                  </a:ext>
                </a:extLst>
              </a:tr>
              <a:tr h="335205">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Client provided Mongo DB services</a:t>
                      </a:r>
                    </a:p>
                  </a:txBody>
                  <a:tcPr marL="91214" marR="91214" marT="45607" marB="4560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noProof="0" dirty="0"/>
                        <a:t>Supported by MAS. Depends on client requirement.</a:t>
                      </a:r>
                    </a:p>
                  </a:txBody>
                  <a:tcPr marL="91214" marR="91214" marT="45607" marB="45607"/>
                </a:tc>
                <a:extLst>
                  <a:ext uri="{0D108BD9-81ED-4DB2-BD59-A6C34878D82A}">
                    <a16:rowId xmlns:a16="http://schemas.microsoft.com/office/drawing/2014/main" val="2111993156"/>
                  </a:ext>
                </a:extLst>
              </a:tr>
              <a:tr h="274275">
                <a:tc rowSpan="5">
                  <a:txBody>
                    <a:bodyPr/>
                    <a:lstStyle/>
                    <a:p>
                      <a:r>
                        <a:rPr lang="en-US" sz="1200" noProof="0" dirty="0"/>
                        <a:t>AD #8</a:t>
                      </a:r>
                    </a:p>
                  </a:txBody>
                  <a:tcPr marL="91214" marR="91214" marT="45607" marB="45607"/>
                </a:tc>
                <a:tc rowSpan="5">
                  <a:txBody>
                    <a:bodyPr/>
                    <a:lstStyle/>
                    <a:p>
                      <a:r>
                        <a:rPr lang="en-US" sz="1200" noProof="0" dirty="0"/>
                        <a:t>Apache Kafka Options</a:t>
                      </a:r>
                    </a:p>
                  </a:txBody>
                  <a:tcPr marL="91214" marR="91214" marT="45607" marB="45607"/>
                </a:tc>
                <a:tc rowSpan="5">
                  <a:txBody>
                    <a:bodyPr/>
                    <a:lstStyle/>
                    <a:p>
                      <a:pPr marL="342900" indent="-342900">
                        <a:buAutoNum type="alphaUcParenBoth"/>
                      </a:pPr>
                      <a:r>
                        <a:rPr lang="en-US" sz="1200" noProof="0" dirty="0" err="1"/>
                        <a:t>Strimzi</a:t>
                      </a:r>
                      <a:r>
                        <a:rPr lang="en-US" sz="1200" noProof="0" dirty="0"/>
                        <a:t> Opensource Edition</a:t>
                      </a:r>
                    </a:p>
                    <a:p>
                      <a:pPr marL="342900" indent="-342900">
                        <a:buAutoNum type="alphaUcParenBoth"/>
                      </a:pPr>
                      <a:r>
                        <a:rPr lang="en-US" sz="1200" noProof="0" dirty="0"/>
                        <a:t>PaaS Offering on Public Clouds</a:t>
                      </a:r>
                    </a:p>
                    <a:p>
                      <a:pPr marL="342900" indent="-342900">
                        <a:buAutoNum type="alphaUcParenBoth"/>
                      </a:pPr>
                      <a:r>
                        <a:rPr lang="en-US" sz="1200" noProof="0" dirty="0"/>
                        <a:t>Client provided Kafka Services</a:t>
                      </a:r>
                    </a:p>
                    <a:p>
                      <a:pPr marL="342900" indent="-342900">
                        <a:buAutoNum type="alphaUcParenBoth"/>
                      </a:pPr>
                      <a:r>
                        <a:rPr lang="en-US" sz="1200" noProof="0" dirty="0"/>
                        <a:t>IBM Event Streams</a:t>
                      </a:r>
                    </a:p>
                    <a:p>
                      <a:pPr marL="342900" indent="-342900">
                        <a:buAutoNum type="alphaUcParenBoth"/>
                      </a:pPr>
                      <a:r>
                        <a:rPr lang="en-US" sz="1200" noProof="0" dirty="0"/>
                        <a:t>Red Hat AMQ</a:t>
                      </a:r>
                    </a:p>
                  </a:txBody>
                  <a:tcPr marL="91214" marR="91214" marT="45607" marB="45607"/>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err="1"/>
                        <a:t>Strimzi</a:t>
                      </a:r>
                      <a:r>
                        <a:rPr lang="en-US" sz="1200" b="0" noProof="0" dirty="0"/>
                        <a:t> Opensource edition</a:t>
                      </a:r>
                    </a:p>
                  </a:txBody>
                  <a:tcPr marL="91214" marR="91214" marT="45607" marB="4560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noProof="0" dirty="0"/>
                        <a:t>Supported by MAS. Recommend using Enterprise Edition in production.</a:t>
                      </a:r>
                    </a:p>
                  </a:txBody>
                  <a:tcPr marL="91214" marR="91214" marT="45607" marB="45607"/>
                </a:tc>
                <a:extLst>
                  <a:ext uri="{0D108BD9-81ED-4DB2-BD59-A6C34878D82A}">
                    <a16:rowId xmlns:a16="http://schemas.microsoft.com/office/drawing/2014/main" val="30147151"/>
                  </a:ext>
                </a:extLst>
              </a:tr>
              <a:tr h="36557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PaaS offering on Public Cloud</a:t>
                      </a:r>
                    </a:p>
                  </a:txBody>
                  <a:tcPr marL="91214" marR="91214" marT="45607" marB="4560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noProof="0" dirty="0"/>
                        <a:t>Supported by MAS. Depends on client requirement &amp; IBM scope of work.</a:t>
                      </a:r>
                    </a:p>
                  </a:txBody>
                  <a:tcPr marL="91214" marR="91214" marT="45607" marB="45607"/>
                </a:tc>
                <a:extLst>
                  <a:ext uri="{0D108BD9-81ED-4DB2-BD59-A6C34878D82A}">
                    <a16:rowId xmlns:a16="http://schemas.microsoft.com/office/drawing/2014/main" val="2230882007"/>
                  </a:ext>
                </a:extLst>
              </a:tr>
              <a:tr h="274274">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Client provided Kafka services</a:t>
                      </a:r>
                    </a:p>
                  </a:txBody>
                  <a:tcPr marL="91214" marR="91214" marT="45607" marB="4560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noProof="0" dirty="0"/>
                        <a:t>Supported by MAS. Depends on client requirement &amp; IBM scope of work.</a:t>
                      </a:r>
                    </a:p>
                  </a:txBody>
                  <a:tcPr marL="91214" marR="91214" marT="45607" marB="45607"/>
                </a:tc>
                <a:extLst>
                  <a:ext uri="{0D108BD9-81ED-4DB2-BD59-A6C34878D82A}">
                    <a16:rowId xmlns:a16="http://schemas.microsoft.com/office/drawing/2014/main" val="1220597509"/>
                  </a:ext>
                </a:extLst>
              </a:tr>
              <a:tr h="274275">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IBM Event Streams</a:t>
                      </a:r>
                    </a:p>
                  </a:txBody>
                  <a:tcPr marL="91214" marR="91214" marT="45607" marB="4560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noProof="0" dirty="0"/>
                        <a:t>Supported by MAS. Depends on client requirement &amp; IBM scope of work.</a:t>
                      </a:r>
                    </a:p>
                  </a:txBody>
                  <a:tcPr marL="91214" marR="91214" marT="45607" marB="45607"/>
                </a:tc>
                <a:extLst>
                  <a:ext uri="{0D108BD9-81ED-4DB2-BD59-A6C34878D82A}">
                    <a16:rowId xmlns:a16="http://schemas.microsoft.com/office/drawing/2014/main" val="1206788030"/>
                  </a:ext>
                </a:extLst>
              </a:tr>
              <a:tr h="274275">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2114" rtl="0" eaLnBrk="1" fontAlgn="auto" latinLnBrk="0" hangingPunct="1">
                        <a:lnSpc>
                          <a:spcPct val="100000"/>
                        </a:lnSpc>
                        <a:spcBef>
                          <a:spcPts val="0"/>
                        </a:spcBef>
                        <a:spcAft>
                          <a:spcPts val="0"/>
                        </a:spcAft>
                        <a:buClrTx/>
                        <a:buSzTx/>
                        <a:buFontTx/>
                        <a:buNone/>
                        <a:tabLst/>
                        <a:defRPr/>
                      </a:pPr>
                      <a:r>
                        <a:rPr lang="en-US" sz="1200" b="0" noProof="0" dirty="0"/>
                        <a:t>Red Hat AMQ</a:t>
                      </a:r>
                    </a:p>
                  </a:txBody>
                  <a:tcPr marL="91214" marR="91214" marT="45607" marB="4560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noProof="0" dirty="0"/>
                        <a:t>Supported by MAS. Depends on client requirement &amp; IBM scope of work.</a:t>
                      </a:r>
                    </a:p>
                  </a:txBody>
                  <a:tcPr marL="91214" marR="91214" marT="45607" marB="45607"/>
                </a:tc>
                <a:extLst>
                  <a:ext uri="{0D108BD9-81ED-4DB2-BD59-A6C34878D82A}">
                    <a16:rowId xmlns:a16="http://schemas.microsoft.com/office/drawing/2014/main" val="638423339"/>
                  </a:ext>
                </a:extLst>
              </a:tr>
            </a:tbl>
          </a:graphicData>
        </a:graphic>
      </p:graphicFrame>
      <p:sp>
        <p:nvSpPr>
          <p:cNvPr id="3" name="Slide Number Placeholder 2">
            <a:extLst>
              <a:ext uri="{FF2B5EF4-FFF2-40B4-BE49-F238E27FC236}">
                <a16:creationId xmlns:a16="http://schemas.microsoft.com/office/drawing/2014/main" id="{D34C978A-9512-40B6-BA9C-33EF1FB3188C}"/>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32</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6558257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0F3D-FE19-4C40-AF90-4A68F76DFCFB}"/>
              </a:ext>
            </a:extLst>
          </p:cNvPr>
          <p:cNvSpPr>
            <a:spLocks noGrp="1"/>
          </p:cNvSpPr>
          <p:nvPr>
            <p:ph type="title"/>
          </p:nvPr>
        </p:nvSpPr>
        <p:spPr/>
        <p:txBody>
          <a:bodyPr/>
          <a:lstStyle/>
          <a:p>
            <a:r>
              <a:rPr lang="en-AU" dirty="0"/>
              <a:t>Moving from Maximo 7.x to MAS 8.x</a:t>
            </a:r>
          </a:p>
        </p:txBody>
      </p:sp>
      <p:sp>
        <p:nvSpPr>
          <p:cNvPr id="6" name="Date Placeholder 5">
            <a:extLst>
              <a:ext uri="{FF2B5EF4-FFF2-40B4-BE49-F238E27FC236}">
                <a16:creationId xmlns:a16="http://schemas.microsoft.com/office/drawing/2014/main" id="{777B5795-DFDD-4C91-8B52-72174828C34A}"/>
              </a:ext>
            </a:extLst>
          </p:cNvPr>
          <p:cNvSpPr>
            <a:spLocks noGrp="1"/>
          </p:cNvSpPr>
          <p:nvPr>
            <p:ph type="dt" sz="half" idx="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7" name="Footer Placeholder 12">
            <a:extLst>
              <a:ext uri="{FF2B5EF4-FFF2-40B4-BE49-F238E27FC236}">
                <a16:creationId xmlns:a16="http://schemas.microsoft.com/office/drawing/2014/main" id="{053D29FD-F6E7-46FB-9C70-653366C6B856}"/>
              </a:ext>
            </a:extLst>
          </p:cNvPr>
          <p:cNvSpPr txBox="1">
            <a:spLocks/>
          </p:cNvSpPr>
          <p:nvPr/>
        </p:nvSpPr>
        <p:spPr>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defPPr>
              <a:defRPr lang="en-AU"/>
            </a:defPPr>
            <a:lvl1pPr>
              <a:spcBef>
                <a:spcPct val="0"/>
              </a:spcBef>
              <a:buFontTx/>
              <a:buNone/>
              <a:defRPr sz="800" b="0">
                <a:latin typeface="+mn-lt"/>
              </a:defRPr>
            </a:lvl1pPr>
            <a:lvl2pPr marL="4572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Deployment - Solutioning Guide   |   IBM Confidential   |   IBM Cloud Solutioning Centers</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A9D4151A-AC4A-DFD3-B2EE-A1CF4C0FCE69}"/>
              </a:ext>
            </a:extLst>
          </p:cNvPr>
          <p:cNvSpPr>
            <a:spLocks noGrp="1"/>
          </p:cNvSpPr>
          <p:nvPr>
            <p:ph type="sldNum" sz="quarter" idx="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33</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3" name="Graphic 2" descr="Back with solid fill">
            <a:hlinkClick r:id="rId2" action="ppaction://hlinksldjump"/>
            <a:extLst>
              <a:ext uri="{FF2B5EF4-FFF2-40B4-BE49-F238E27FC236}">
                <a16:creationId xmlns:a16="http://schemas.microsoft.com/office/drawing/2014/main" id="{EE428C61-DF4B-F903-A43B-1E68D212715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27861999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185" y="457200"/>
            <a:ext cx="11459633" cy="451520"/>
          </a:xfrm>
        </p:spPr>
        <p:txBody>
          <a:bodyPr/>
          <a:lstStyle/>
          <a:p>
            <a:r>
              <a:rPr lang="en-AU" b="1" dirty="0"/>
              <a:t>Moving from Maximo 7.x to MAS 8.x</a:t>
            </a:r>
          </a:p>
        </p:txBody>
      </p:sp>
      <p:sp>
        <p:nvSpPr>
          <p:cNvPr id="3" name="Slide Number Placeholder 2">
            <a:extLst>
              <a:ext uri="{FF2B5EF4-FFF2-40B4-BE49-F238E27FC236}">
                <a16:creationId xmlns:a16="http://schemas.microsoft.com/office/drawing/2014/main" id="{02FAC840-4FFC-3045-C60B-728929490512}"/>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34</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4" name="TextBox 3">
            <a:extLst>
              <a:ext uri="{FF2B5EF4-FFF2-40B4-BE49-F238E27FC236}">
                <a16:creationId xmlns:a16="http://schemas.microsoft.com/office/drawing/2014/main" id="{FDA765FF-2379-1D42-A839-A39A81DC05FD}"/>
              </a:ext>
            </a:extLst>
          </p:cNvPr>
          <p:cNvSpPr txBox="1"/>
          <p:nvPr/>
        </p:nvSpPr>
        <p:spPr>
          <a:xfrm>
            <a:off x="263352" y="980728"/>
            <a:ext cx="10873208" cy="4372910"/>
          </a:xfrm>
          <a:prstGeom prst="rect">
            <a:avLst/>
          </a:prstGeom>
          <a:noFill/>
        </p:spPr>
        <p:txBody>
          <a:bodyPr wrap="square" lIns="72000" tIns="72000" rIns="72000" bIns="72000" rtlCol="0">
            <a:spAutoFit/>
          </a:bodyPr>
          <a:lstStyle/>
          <a:p>
            <a:pPr marL="285750" marR="0" lvl="0"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US"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Moving to MAS 8.x is both an upgrade and migration when using MAS Dedicated or MAS SaaS</a:t>
            </a:r>
          </a:p>
          <a:p>
            <a:pPr marL="285750" marR="0" lvl="0"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It is a 2-step process</a:t>
            </a:r>
          </a:p>
          <a:p>
            <a:pPr marL="742950" marR="0" lvl="1"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Upgrade current Maximo version to 7.6.1.2</a:t>
            </a:r>
          </a:p>
          <a:p>
            <a:pPr marL="742950" marR="0" lvl="1"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Migrate Maximo to Maximo Application Suite v8.x</a:t>
            </a:r>
          </a:p>
          <a:p>
            <a:pPr marL="285750" marR="0" lvl="0"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Two approaches</a:t>
            </a:r>
          </a:p>
          <a:p>
            <a:pPr marL="742950" marR="0" lvl="1"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Lift and Shift (most popular)</a:t>
            </a:r>
          </a:p>
          <a:p>
            <a:pPr marL="742950" marR="0" lvl="1"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Re-implement</a:t>
            </a:r>
          </a:p>
          <a:p>
            <a:pPr marL="285750" marR="0" lvl="0"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View documentation here </a:t>
            </a:r>
          </a:p>
          <a:p>
            <a:pPr marL="742950" marR="0" lvl="1"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2"/>
              </a:rPr>
              <a:t>https://www.ibm.com/docs/en/maximo-manage/continuous-delivery?topic=upgrading-from-maximo-enterprise-asset-management-maximo-manage</a:t>
            </a: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742950" marR="0" lvl="1" indent="-28575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Char char="§"/>
              <a:tabLst/>
              <a:defRPr/>
            </a:pP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0" marR="0" lvl="0" indent="0" algn="just" defTabSz="914400" rtl="0" eaLnBrk="1" fontAlgn="base" latinLnBrk="0" hangingPunct="1">
              <a:lnSpc>
                <a:spcPct val="150000"/>
              </a:lnSpc>
              <a:spcBef>
                <a:spcPts val="300"/>
              </a:spcBef>
              <a:spcAft>
                <a:spcPct val="0"/>
              </a:spcAft>
              <a:buClr>
                <a:srgbClr val="000000"/>
              </a:buClr>
              <a:buSzTx/>
              <a:buFont typeface="Wingdings" panose="05000000000000000000" pitchFamily="2" charset="2"/>
              <a:buNone/>
              <a:tabLst/>
              <a:defRPr/>
            </a:pP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6" name="TextBox 5">
            <a:extLst>
              <a:ext uri="{FF2B5EF4-FFF2-40B4-BE49-F238E27FC236}">
                <a16:creationId xmlns:a16="http://schemas.microsoft.com/office/drawing/2014/main" id="{4B883D72-9923-97FB-D02F-C89B853DE792}"/>
              </a:ext>
            </a:extLst>
          </p:cNvPr>
          <p:cNvSpPr txBox="1"/>
          <p:nvPr/>
        </p:nvSpPr>
        <p:spPr>
          <a:xfrm>
            <a:off x="263352" y="5856696"/>
            <a:ext cx="9865096" cy="307777"/>
          </a:xfrm>
          <a:prstGeom prst="rect">
            <a:avLst/>
          </a:prstGeom>
          <a:noFill/>
        </p:spPr>
        <p:txBody>
          <a:bodyPr wrap="square">
            <a:spAutoFit/>
          </a:bodyPr>
          <a:lstStyle/>
          <a:p>
            <a:pPr marL="457200" marR="0" lvl="1"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US"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IBM has officially announced </a:t>
            </a:r>
            <a:r>
              <a:rPr kumimoji="0" lang="en-US"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hlinkClick r:id="rId3"/>
              </a:rPr>
              <a:t>End of Service</a:t>
            </a:r>
            <a:r>
              <a:rPr kumimoji="0" lang="en-US"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 for Maximo 7.6.1.2 on September 30, 2025</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t>
            </a:r>
          </a:p>
        </p:txBody>
      </p:sp>
    </p:spTree>
    <p:extLst>
      <p:ext uri="{BB962C8B-B14F-4D97-AF65-F5344CB8AC3E}">
        <p14:creationId xmlns:p14="http://schemas.microsoft.com/office/powerpoint/2010/main" val="8254967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30099" y="363419"/>
            <a:ext cx="11307000" cy="351378"/>
          </a:xfrm>
          <a:prstGeom prst="rect">
            <a:avLst/>
          </a:prstGeom>
        </p:spPr>
        <p:txBody>
          <a:bodyPr vert="horz" wrap="square" lIns="0" tIns="12700" rIns="0" bIns="0" numCol="1" rtlCol="0" anchor="t" anchorCtr="0" compatLnSpc="1">
            <a:prstTxWarp prst="textNoShape">
              <a:avLst/>
            </a:prstTxWarp>
            <a:spAutoFit/>
          </a:bodyPr>
          <a:lstStyle/>
          <a:p>
            <a:pPr marL="12699">
              <a:spcBef>
                <a:spcPts val="100"/>
              </a:spcBef>
            </a:pPr>
            <a:r>
              <a:rPr lang="en-CA" b="1" spc="-20" dirty="0"/>
              <a:t>Oracle to DB2 Migration </a:t>
            </a:r>
            <a:r>
              <a:rPr b="1" spc="-20" dirty="0"/>
              <a:t>Solution</a:t>
            </a:r>
            <a:r>
              <a:rPr b="1" spc="-60" dirty="0"/>
              <a:t> </a:t>
            </a:r>
            <a:r>
              <a:rPr b="1" spc="-20" dirty="0"/>
              <a:t>Scope</a:t>
            </a:r>
            <a:r>
              <a:rPr b="1" spc="-60" dirty="0"/>
              <a:t> </a:t>
            </a:r>
            <a:r>
              <a:rPr b="1" spc="-20" dirty="0"/>
              <a:t>Summary</a:t>
            </a:r>
          </a:p>
        </p:txBody>
      </p:sp>
      <p:sp>
        <p:nvSpPr>
          <p:cNvPr id="10" name="Holder 4">
            <a:extLst>
              <a:ext uri="{FF2B5EF4-FFF2-40B4-BE49-F238E27FC236}">
                <a16:creationId xmlns:a16="http://schemas.microsoft.com/office/drawing/2014/main" id="{511835FD-89FF-9940-8EDF-8AA1A6E435E6}"/>
              </a:ext>
            </a:extLst>
          </p:cNvPr>
          <p:cNvSpPr>
            <a:spLocks noGrp="1"/>
          </p:cNvSpPr>
          <p:nvPr>
            <p:ph type="ftr" sz="quarter" idx="5"/>
          </p:nvPr>
        </p:nvSpPr>
        <p:spPr>
          <a:xfrm>
            <a:off x="6119929" y="7848575"/>
            <a:ext cx="2392680" cy="147733"/>
          </a:xfrm>
          <a:prstGeom prst="rect">
            <a:avLst/>
          </a:prstGeom>
        </p:spPr>
        <p:txBody>
          <a:bodyPr wrap="square" lIns="0" tIns="0" rIns="0" bIns="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GB" sz="960" b="0" i="0" u="none" strike="noStrike" kern="1200" cap="none" spc="0" normalizeH="0" baseline="0" noProof="0">
                <a:ln>
                  <a:noFill/>
                </a:ln>
                <a:solidFill>
                  <a:srgbClr val="000000"/>
                </a:solidFill>
                <a:effectLst/>
                <a:uLnTx/>
                <a:uFillTx/>
                <a:latin typeface="IBM Plex Sans"/>
                <a:ea typeface="+mn-ea"/>
              </a:rPr>
              <a:t>© 2022 IBM </a:t>
            </a:r>
            <a:r>
              <a:rPr kumimoji="0" lang="en-GB" sz="960" b="0" i="0" u="none" strike="noStrike" kern="1200" cap="none" spc="-6" normalizeH="0" baseline="0" noProof="0">
                <a:ln>
                  <a:noFill/>
                </a:ln>
                <a:solidFill>
                  <a:srgbClr val="000000"/>
                </a:solidFill>
                <a:effectLst/>
                <a:uLnTx/>
                <a:uFillTx/>
                <a:latin typeface="IBM Plex Sans"/>
                <a:ea typeface="+mn-ea"/>
              </a:rPr>
              <a:t>Corporation</a:t>
            </a:r>
            <a:r>
              <a:rPr kumimoji="0" lang="en-GB" sz="960" b="0" i="0" u="none" strike="noStrike" kern="1200" cap="none" spc="0" normalizeH="0" baseline="0" noProof="0">
                <a:ln>
                  <a:noFill/>
                </a:ln>
                <a:solidFill>
                  <a:srgbClr val="000000"/>
                </a:solidFill>
                <a:effectLst/>
                <a:uLnTx/>
                <a:uFillTx/>
                <a:latin typeface="IBM Plex Sans"/>
                <a:ea typeface="+mn-ea"/>
              </a:rPr>
              <a:t> | IBM </a:t>
            </a:r>
            <a:r>
              <a:rPr kumimoji="0" lang="en-GB" sz="960" b="0" i="0" u="none" strike="noStrike" kern="1200" cap="none" spc="-6" normalizeH="0" baseline="0" noProof="0">
                <a:ln>
                  <a:noFill/>
                </a:ln>
                <a:solidFill>
                  <a:srgbClr val="000000"/>
                </a:solidFill>
                <a:effectLst/>
                <a:uLnTx/>
                <a:uFillTx/>
                <a:latin typeface="IBM Plex Sans"/>
                <a:ea typeface="+mn-ea"/>
              </a:rPr>
              <a:t>Confidential</a:t>
            </a:r>
            <a:endParaRPr kumimoji="0" lang="en-GB" sz="960" b="0" i="0" u="none" strike="noStrike" kern="1200" cap="none" spc="-5" normalizeH="0" baseline="0" noProof="0" dirty="0">
              <a:ln>
                <a:noFill/>
              </a:ln>
              <a:solidFill>
                <a:srgbClr val="000000"/>
              </a:solidFill>
              <a:effectLst/>
              <a:uLnTx/>
              <a:uFillTx/>
              <a:latin typeface="IBM Plex Sans"/>
              <a:ea typeface="+mn-ea"/>
            </a:endParaRPr>
          </a:p>
        </p:txBody>
      </p:sp>
      <p:sp>
        <p:nvSpPr>
          <p:cNvPr id="13" name="Holder 5">
            <a:extLst>
              <a:ext uri="{FF2B5EF4-FFF2-40B4-BE49-F238E27FC236}">
                <a16:creationId xmlns:a16="http://schemas.microsoft.com/office/drawing/2014/main" id="{C2CAF02E-9B99-BA43-A4E0-59254A3DF03D}"/>
              </a:ext>
            </a:extLst>
          </p:cNvPr>
          <p:cNvSpPr>
            <a:spLocks noGrp="1"/>
          </p:cNvSpPr>
          <p:nvPr>
            <p:ph type="dt" sz="half" idx="6"/>
          </p:nvPr>
        </p:nvSpPr>
        <p:spPr>
          <a:xfrm>
            <a:off x="881149" y="7848575"/>
            <a:ext cx="2135124" cy="147733"/>
          </a:xfrm>
          <a:prstGeom prst="rect">
            <a:avLst/>
          </a:prstGeom>
        </p:spPr>
        <p:txBody>
          <a:bodyPr wrap="square" lIns="0" tIns="0" rIns="0" bIns="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US" sz="960" b="0" i="0" u="none" strike="noStrike" kern="1200" cap="none" spc="-12" normalizeH="0" baseline="0" noProof="0">
                <a:ln>
                  <a:noFill/>
                </a:ln>
                <a:solidFill>
                  <a:srgbClr val="000000"/>
                </a:solidFill>
                <a:effectLst/>
                <a:uLnTx/>
                <a:uFillTx/>
                <a:latin typeface="IBM Plex Sans"/>
                <a:ea typeface="+mn-ea"/>
              </a:rPr>
              <a:t>Template - 2022 Edition, Version 2.04</a:t>
            </a:r>
            <a:endParaRPr kumimoji="0" lang="en-GB" sz="960" b="0" i="0" u="none" strike="noStrike" kern="1200" cap="none" spc="0" normalizeH="0" baseline="0" noProof="0" dirty="0">
              <a:ln>
                <a:noFill/>
              </a:ln>
              <a:solidFill>
                <a:srgbClr val="000000"/>
              </a:solidFill>
              <a:effectLst/>
              <a:uLnTx/>
              <a:uFillTx/>
              <a:latin typeface="IBM Plex Sans"/>
              <a:ea typeface="+mn-ea"/>
            </a:endParaRPr>
          </a:p>
        </p:txBody>
      </p:sp>
      <p:sp>
        <p:nvSpPr>
          <p:cNvPr id="22" name="TextBox 21">
            <a:extLst>
              <a:ext uri="{FF2B5EF4-FFF2-40B4-BE49-F238E27FC236}">
                <a16:creationId xmlns:a16="http://schemas.microsoft.com/office/drawing/2014/main" id="{6DB41C3B-35DD-95D5-738C-00B497004320}"/>
              </a:ext>
            </a:extLst>
          </p:cNvPr>
          <p:cNvSpPr txBox="1"/>
          <p:nvPr/>
        </p:nvSpPr>
        <p:spPr>
          <a:xfrm>
            <a:off x="516119" y="1124744"/>
            <a:ext cx="10260401" cy="2419124"/>
          </a:xfrm>
          <a:prstGeom prst="rect">
            <a:avLst/>
          </a:prstGeom>
          <a:noFill/>
        </p:spPr>
        <p:txBody>
          <a:bodyPr wrap="square" rtlCol="0">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2160" b="0" i="0" u="none" strike="noStrike" kern="1200" cap="none" spc="0" normalizeH="0" baseline="0" noProof="0" dirty="0">
                <a:ln>
                  <a:noFill/>
                </a:ln>
                <a:solidFill>
                  <a:prstClr val="black"/>
                </a:solidFill>
                <a:effectLst/>
                <a:uLnTx/>
                <a:uFillTx/>
                <a:latin typeface="Calibri"/>
                <a:ea typeface="+mn-ea"/>
                <a:cs typeface="Arial"/>
              </a:rPr>
              <a:t>Oracle to DB2 Solution Scope will be for all data elements within Maximo for all business functions at client. </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2160" b="0" i="0" u="none" strike="noStrike" kern="1200" cap="none" spc="0" normalizeH="0" baseline="0" noProof="0" dirty="0">
              <a:ln>
                <a:noFill/>
              </a:ln>
              <a:solidFill>
                <a:prstClr val="black"/>
              </a:solidFill>
              <a:effectLst/>
              <a:uLnTx/>
              <a:uFillTx/>
              <a:latin typeface="Calibri"/>
              <a:ea typeface="+mn-ea"/>
              <a:cs typeface="Arial"/>
            </a:endParaRP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2160" b="0" i="0" u="none" strike="noStrike" kern="1200" cap="none" spc="0" normalizeH="0" baseline="0" noProof="0" dirty="0">
                <a:ln>
                  <a:noFill/>
                </a:ln>
                <a:solidFill>
                  <a:prstClr val="black"/>
                </a:solidFill>
                <a:effectLst/>
                <a:uLnTx/>
                <a:uFillTx/>
                <a:latin typeface="Calibri"/>
                <a:ea typeface="+mn-ea"/>
                <a:cs typeface="Arial"/>
              </a:rPr>
              <a:t>Migration will happen in three parts:</a:t>
            </a:r>
          </a:p>
          <a:p>
            <a:pPr marL="457200" marR="0" lvl="0" indent="-457200" algn="l" defTabSz="1097280" rtl="0" eaLnBrk="1" fontAlgn="auto" latinLnBrk="0" hangingPunct="1">
              <a:lnSpc>
                <a:spcPct val="100000"/>
              </a:lnSpc>
              <a:spcBef>
                <a:spcPts val="0"/>
              </a:spcBef>
              <a:spcAft>
                <a:spcPts val="0"/>
              </a:spcAft>
              <a:buClrTx/>
              <a:buSzTx/>
              <a:buFontTx/>
              <a:buAutoNum type="arabicPeriod"/>
              <a:tabLst/>
              <a:defRPr/>
            </a:pPr>
            <a:r>
              <a:rPr kumimoji="0" lang="en-US" sz="2160" b="0" i="0" u="none" strike="noStrike" kern="1200" cap="none" spc="0" normalizeH="0" baseline="0" noProof="0" dirty="0">
                <a:ln>
                  <a:noFill/>
                </a:ln>
                <a:solidFill>
                  <a:prstClr val="black"/>
                </a:solidFill>
                <a:effectLst/>
                <a:uLnTx/>
                <a:uFillTx/>
                <a:latin typeface="Calibri"/>
                <a:ea typeface="+mn-ea"/>
                <a:cs typeface="Arial"/>
              </a:rPr>
              <a:t>Extract of Data from Oracle Database in Flat File Format</a:t>
            </a:r>
          </a:p>
          <a:p>
            <a:pPr marL="457200" marR="0" lvl="0" indent="-457200" algn="l" defTabSz="1097280" rtl="0" eaLnBrk="1" fontAlgn="auto" latinLnBrk="0" hangingPunct="1">
              <a:lnSpc>
                <a:spcPct val="100000"/>
              </a:lnSpc>
              <a:spcBef>
                <a:spcPts val="0"/>
              </a:spcBef>
              <a:spcAft>
                <a:spcPts val="0"/>
              </a:spcAft>
              <a:buClrTx/>
              <a:buSzTx/>
              <a:buFontTx/>
              <a:buAutoNum type="arabicPeriod"/>
              <a:tabLst/>
              <a:defRPr/>
            </a:pPr>
            <a:r>
              <a:rPr kumimoji="0" lang="en-US" sz="2160" b="0" i="0" u="none" strike="noStrike" kern="1200" cap="none" spc="0" normalizeH="0" baseline="0" noProof="0" dirty="0">
                <a:ln>
                  <a:noFill/>
                </a:ln>
                <a:solidFill>
                  <a:prstClr val="black"/>
                </a:solidFill>
                <a:effectLst/>
                <a:uLnTx/>
                <a:uFillTx/>
                <a:latin typeface="Calibri"/>
                <a:ea typeface="+mn-ea"/>
                <a:cs typeface="Arial"/>
              </a:rPr>
              <a:t>Execution of Conversion scripts to translate Oracle format to DB2 SQL Format</a:t>
            </a:r>
          </a:p>
          <a:p>
            <a:pPr marL="457200" marR="0" lvl="0" indent="-457200" algn="l" defTabSz="1097280" rtl="0" eaLnBrk="1" fontAlgn="auto" latinLnBrk="0" hangingPunct="1">
              <a:lnSpc>
                <a:spcPct val="100000"/>
              </a:lnSpc>
              <a:spcBef>
                <a:spcPts val="0"/>
              </a:spcBef>
              <a:spcAft>
                <a:spcPts val="0"/>
              </a:spcAft>
              <a:buClrTx/>
              <a:buSzTx/>
              <a:buFontTx/>
              <a:buAutoNum type="arabicPeriod"/>
              <a:tabLst/>
              <a:defRPr/>
            </a:pPr>
            <a:r>
              <a:rPr kumimoji="0" lang="en-US" sz="2160" b="0" i="0" u="none" strike="noStrike" kern="1200" cap="none" spc="0" normalizeH="0" baseline="0" noProof="0" dirty="0">
                <a:ln>
                  <a:noFill/>
                </a:ln>
                <a:solidFill>
                  <a:prstClr val="black"/>
                </a:solidFill>
                <a:effectLst/>
                <a:uLnTx/>
                <a:uFillTx/>
                <a:latin typeface="Calibri"/>
                <a:ea typeface="+mn-ea"/>
                <a:cs typeface="Arial"/>
              </a:rPr>
              <a:t>Load of DB2 SQL formatted data into Maximo DB2 Database</a:t>
            </a:r>
          </a:p>
        </p:txBody>
      </p:sp>
      <p:sp>
        <p:nvSpPr>
          <p:cNvPr id="23" name="Cylinder 4">
            <a:extLst>
              <a:ext uri="{FF2B5EF4-FFF2-40B4-BE49-F238E27FC236}">
                <a16:creationId xmlns:a16="http://schemas.microsoft.com/office/drawing/2014/main" id="{1D3030FE-FAD6-865B-A027-616E6B81247B}"/>
              </a:ext>
            </a:extLst>
          </p:cNvPr>
          <p:cNvSpPr/>
          <p:nvPr/>
        </p:nvSpPr>
        <p:spPr>
          <a:xfrm>
            <a:off x="839416" y="4231198"/>
            <a:ext cx="1524000" cy="1600200"/>
          </a:xfrm>
          <a:prstGeom prst="can">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Calibri"/>
                <a:ea typeface="+mn-ea"/>
                <a:cs typeface="Arial"/>
              </a:rPr>
              <a:t>Oracle DB</a:t>
            </a:r>
          </a:p>
        </p:txBody>
      </p:sp>
      <p:sp>
        <p:nvSpPr>
          <p:cNvPr id="24" name="Rectangle: Folded Corner 5">
            <a:extLst>
              <a:ext uri="{FF2B5EF4-FFF2-40B4-BE49-F238E27FC236}">
                <a16:creationId xmlns:a16="http://schemas.microsoft.com/office/drawing/2014/main" id="{745C4512-C617-E3A0-41AF-19724D87FC7A}"/>
              </a:ext>
            </a:extLst>
          </p:cNvPr>
          <p:cNvSpPr/>
          <p:nvPr/>
        </p:nvSpPr>
        <p:spPr>
          <a:xfrm>
            <a:off x="3647728" y="4301405"/>
            <a:ext cx="1524000" cy="1447800"/>
          </a:xfrm>
          <a:prstGeom prst="foldedCorner">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Calibri"/>
                <a:ea typeface="+mn-ea"/>
                <a:cs typeface="Arial"/>
              </a:rPr>
              <a:t>Oracle </a:t>
            </a:r>
          </a:p>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Calibri"/>
                <a:ea typeface="+mn-ea"/>
                <a:cs typeface="Arial"/>
              </a:rPr>
              <a:t>Flat Files</a:t>
            </a:r>
          </a:p>
        </p:txBody>
      </p:sp>
      <p:sp>
        <p:nvSpPr>
          <p:cNvPr id="25" name="Cylinder 11">
            <a:extLst>
              <a:ext uri="{FF2B5EF4-FFF2-40B4-BE49-F238E27FC236}">
                <a16:creationId xmlns:a16="http://schemas.microsoft.com/office/drawing/2014/main" id="{357AB250-9E5F-7D72-7472-68AAD210CF2D}"/>
              </a:ext>
            </a:extLst>
          </p:cNvPr>
          <p:cNvSpPr/>
          <p:nvPr/>
        </p:nvSpPr>
        <p:spPr>
          <a:xfrm>
            <a:off x="9480376" y="4231198"/>
            <a:ext cx="1524000" cy="1600200"/>
          </a:xfrm>
          <a:prstGeom prst="can">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Calibri"/>
                <a:ea typeface="+mn-ea"/>
                <a:cs typeface="Arial"/>
              </a:rPr>
              <a:t>DB2 DB</a:t>
            </a:r>
          </a:p>
        </p:txBody>
      </p:sp>
      <p:sp>
        <p:nvSpPr>
          <p:cNvPr id="26" name="Rectangle: Folded Corner 13">
            <a:extLst>
              <a:ext uri="{FF2B5EF4-FFF2-40B4-BE49-F238E27FC236}">
                <a16:creationId xmlns:a16="http://schemas.microsoft.com/office/drawing/2014/main" id="{7511AE4A-FBCD-D0DC-F8D4-F6A46678128F}"/>
              </a:ext>
            </a:extLst>
          </p:cNvPr>
          <p:cNvSpPr/>
          <p:nvPr/>
        </p:nvSpPr>
        <p:spPr>
          <a:xfrm>
            <a:off x="6600056" y="4301405"/>
            <a:ext cx="1524000" cy="1447800"/>
          </a:xfrm>
          <a:prstGeom prst="foldedCorner">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Calibri"/>
                <a:ea typeface="+mn-ea"/>
                <a:cs typeface="Arial"/>
              </a:rPr>
              <a:t>DB2</a:t>
            </a:r>
          </a:p>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Calibri"/>
                <a:ea typeface="+mn-ea"/>
                <a:cs typeface="Arial"/>
              </a:rPr>
              <a:t>SQL Files</a:t>
            </a:r>
          </a:p>
        </p:txBody>
      </p:sp>
      <p:sp>
        <p:nvSpPr>
          <p:cNvPr id="27" name="Arrow: Right 14">
            <a:extLst>
              <a:ext uri="{FF2B5EF4-FFF2-40B4-BE49-F238E27FC236}">
                <a16:creationId xmlns:a16="http://schemas.microsoft.com/office/drawing/2014/main" id="{E5DB7C82-8A51-84A9-3339-013E32A7BE63}"/>
              </a:ext>
            </a:extLst>
          </p:cNvPr>
          <p:cNvSpPr/>
          <p:nvPr/>
        </p:nvSpPr>
        <p:spPr>
          <a:xfrm>
            <a:off x="5375920" y="4765784"/>
            <a:ext cx="1050375" cy="519039"/>
          </a:xfrm>
          <a:prstGeom prst="rightArrow">
            <a:avLst>
              <a:gd name="adj1" fmla="val 50000"/>
              <a:gd name="adj2" fmla="val 35000"/>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Calibri"/>
                <a:ea typeface="+mn-ea"/>
                <a:cs typeface="Arial"/>
              </a:rPr>
              <a:t>Translate</a:t>
            </a:r>
          </a:p>
        </p:txBody>
      </p:sp>
      <p:sp>
        <p:nvSpPr>
          <p:cNvPr id="28" name="Arrow: Right 15">
            <a:extLst>
              <a:ext uri="{FF2B5EF4-FFF2-40B4-BE49-F238E27FC236}">
                <a16:creationId xmlns:a16="http://schemas.microsoft.com/office/drawing/2014/main" id="{F638BDC1-E403-A01F-59EA-843B8B55C4F3}"/>
              </a:ext>
            </a:extLst>
          </p:cNvPr>
          <p:cNvSpPr/>
          <p:nvPr/>
        </p:nvSpPr>
        <p:spPr>
          <a:xfrm>
            <a:off x="2495600" y="4765784"/>
            <a:ext cx="968745" cy="519039"/>
          </a:xfrm>
          <a:prstGeom prst="rightArrow">
            <a:avLst>
              <a:gd name="adj1" fmla="val 50000"/>
              <a:gd name="adj2" fmla="val 35000"/>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Calibri"/>
                <a:ea typeface="+mn-ea"/>
                <a:cs typeface="Arial"/>
              </a:rPr>
              <a:t>Extract</a:t>
            </a:r>
          </a:p>
        </p:txBody>
      </p:sp>
      <p:sp>
        <p:nvSpPr>
          <p:cNvPr id="29" name="Arrow: Right 16">
            <a:extLst>
              <a:ext uri="{FF2B5EF4-FFF2-40B4-BE49-F238E27FC236}">
                <a16:creationId xmlns:a16="http://schemas.microsoft.com/office/drawing/2014/main" id="{4D1BFB9E-E783-80E6-454B-493C9C375EB8}"/>
              </a:ext>
            </a:extLst>
          </p:cNvPr>
          <p:cNvSpPr/>
          <p:nvPr/>
        </p:nvSpPr>
        <p:spPr>
          <a:xfrm>
            <a:off x="8328248" y="4765783"/>
            <a:ext cx="968745" cy="519039"/>
          </a:xfrm>
          <a:prstGeom prst="rightArrow">
            <a:avLst>
              <a:gd name="adj1" fmla="val 50000"/>
              <a:gd name="adj2" fmla="val 35000"/>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Calibri"/>
                <a:ea typeface="+mn-ea"/>
                <a:cs typeface="Arial"/>
              </a:rPr>
              <a:t>Load</a:t>
            </a:r>
          </a:p>
        </p:txBody>
      </p:sp>
    </p:spTree>
    <p:extLst>
      <p:ext uri="{BB962C8B-B14F-4D97-AF65-F5344CB8AC3E}">
        <p14:creationId xmlns:p14="http://schemas.microsoft.com/office/powerpoint/2010/main" val="3335864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D2255-0154-4971-9CCA-0B63742B2A77}"/>
              </a:ext>
            </a:extLst>
          </p:cNvPr>
          <p:cNvSpPr>
            <a:spLocks noGrp="1"/>
          </p:cNvSpPr>
          <p:nvPr>
            <p:ph type="title"/>
          </p:nvPr>
        </p:nvSpPr>
        <p:spPr>
          <a:xfrm>
            <a:off x="280416" y="476672"/>
            <a:ext cx="10025820" cy="571037"/>
          </a:xfrm>
        </p:spPr>
        <p:txBody>
          <a:bodyPr/>
          <a:lstStyle/>
          <a:p>
            <a:r>
              <a:rPr lang="en-US" b="1" dirty="0"/>
              <a:t>Journey to MAS SaaS or MAS Dedicated</a:t>
            </a:r>
          </a:p>
        </p:txBody>
      </p:sp>
      <p:sp>
        <p:nvSpPr>
          <p:cNvPr id="31" name="Rectangle 30">
            <a:extLst>
              <a:ext uri="{FF2B5EF4-FFF2-40B4-BE49-F238E27FC236}">
                <a16:creationId xmlns:a16="http://schemas.microsoft.com/office/drawing/2014/main" id="{5585549B-7002-467B-A1DC-05F2EFB92137}"/>
              </a:ext>
            </a:extLst>
          </p:cNvPr>
          <p:cNvSpPr/>
          <p:nvPr/>
        </p:nvSpPr>
        <p:spPr>
          <a:xfrm>
            <a:off x="548919" y="1451916"/>
            <a:ext cx="11094161" cy="552133"/>
          </a:xfrm>
          <a:prstGeom prst="rect">
            <a:avLst/>
          </a:prstGeom>
          <a:solidFill>
            <a:srgbClr val="172934">
              <a:lumMod val="50000"/>
              <a:lumOff val="50000"/>
            </a:srgbClr>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l" defTabSz="914363" rtl="0" eaLnBrk="1" fontAlgn="auto" latinLnBrk="0" hangingPunct="1">
              <a:lnSpc>
                <a:spcPct val="100000"/>
              </a:lnSpc>
              <a:spcBef>
                <a:spcPts val="0"/>
              </a:spcBef>
              <a:spcAft>
                <a:spcPts val="0"/>
              </a:spcAft>
              <a:buClrTx/>
              <a:buSzTx/>
              <a:buFont typeface="Wingdings" panose="05000000000000000000" pitchFamily="2" charset="2"/>
              <a:buNone/>
              <a:tabLst/>
              <a:defRPr/>
            </a:pPr>
            <a:endParaRPr kumimoji="0" lang="en-US" sz="1667"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endParaRPr>
          </a:p>
        </p:txBody>
      </p:sp>
      <p:sp>
        <p:nvSpPr>
          <p:cNvPr id="32" name="Right Triangle 31">
            <a:extLst>
              <a:ext uri="{FF2B5EF4-FFF2-40B4-BE49-F238E27FC236}">
                <a16:creationId xmlns:a16="http://schemas.microsoft.com/office/drawing/2014/main" id="{FA481DCC-BC28-4439-88E9-4B70AE58B755}"/>
              </a:ext>
            </a:extLst>
          </p:cNvPr>
          <p:cNvSpPr/>
          <p:nvPr/>
        </p:nvSpPr>
        <p:spPr>
          <a:xfrm>
            <a:off x="547133" y="1457622"/>
            <a:ext cx="11094161" cy="545789"/>
          </a:xfrm>
          <a:prstGeom prst="rtTriangle">
            <a:avLst/>
          </a:prstGeom>
          <a:solidFill>
            <a:srgbClr val="FFFFFF">
              <a:lumMod val="75000"/>
            </a:srgbClr>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l" defTabSz="914363" rtl="0" eaLnBrk="1" fontAlgn="auto" latinLnBrk="0" hangingPunct="1">
              <a:lnSpc>
                <a:spcPct val="100000"/>
              </a:lnSpc>
              <a:spcBef>
                <a:spcPts val="0"/>
              </a:spcBef>
              <a:spcAft>
                <a:spcPts val="0"/>
              </a:spcAft>
              <a:buClrTx/>
              <a:buSzTx/>
              <a:buFont typeface="Wingdings" panose="05000000000000000000" pitchFamily="2" charset="2"/>
              <a:buNone/>
              <a:tabLst/>
              <a:defRPr/>
            </a:pPr>
            <a:endParaRPr kumimoji="0" lang="en-US" sz="1667"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endParaRPr>
          </a:p>
        </p:txBody>
      </p:sp>
      <p:sp>
        <p:nvSpPr>
          <p:cNvPr id="33" name="TextBox 32">
            <a:extLst>
              <a:ext uri="{FF2B5EF4-FFF2-40B4-BE49-F238E27FC236}">
                <a16:creationId xmlns:a16="http://schemas.microsoft.com/office/drawing/2014/main" id="{1B027E51-5DA7-4502-A87F-8E405C81274E}"/>
              </a:ext>
            </a:extLst>
          </p:cNvPr>
          <p:cNvSpPr txBox="1"/>
          <p:nvPr/>
        </p:nvSpPr>
        <p:spPr>
          <a:xfrm>
            <a:off x="545347" y="1494759"/>
            <a:ext cx="2705100" cy="528320"/>
          </a:xfrm>
          <a:prstGeom prst="rect">
            <a:avLst/>
          </a:prstGeom>
        </p:spPr>
        <p:txBody>
          <a:bodyPr wrap="square" lIns="76200" tIns="38100" rIns="76200" bIns="38100" rtlCol="0">
            <a:noAutofit/>
          </a:bodyPr>
          <a:lstStyle/>
          <a:p>
            <a:pPr marL="0" marR="0" lvl="0" indent="0" algn="l" defTabSz="914363" rtl="0" eaLnBrk="1" fontAlgn="base" latinLnBrk="0" hangingPunct="1">
              <a:lnSpc>
                <a:spcPct val="105000"/>
              </a:lnSpc>
              <a:spcBef>
                <a:spcPts val="833"/>
              </a:spcBef>
              <a:spcAft>
                <a:spcPct val="0"/>
              </a:spcAft>
              <a:buClrTx/>
              <a:buSzTx/>
              <a:buFont typeface="Wingdings" panose="05000000000000000000" pitchFamily="2" charset="2"/>
              <a:buNone/>
              <a:tabLst/>
              <a:defRPr/>
            </a:pPr>
            <a:r>
              <a:rPr kumimoji="0" lang="en-US" sz="1667" b="0" i="0" u="none" strike="noStrike" kern="1200" cap="none" spc="0" normalizeH="0" baseline="0" noProof="0" dirty="0">
                <a:ln>
                  <a:noFill/>
                </a:ln>
                <a:solidFill>
                  <a:srgbClr val="172934"/>
                </a:solidFill>
                <a:effectLst/>
                <a:uLnTx/>
                <a:uFillTx/>
                <a:latin typeface="IBM Plex Sans" panose="020B0503050203000203" pitchFamily="34" charset="0"/>
                <a:ea typeface="IBM Plex Sans" charset="0"/>
                <a:cs typeface="IBM Plex Sans" charset="0"/>
              </a:rPr>
              <a:t>Maximo EAM</a:t>
            </a:r>
          </a:p>
        </p:txBody>
      </p:sp>
      <p:sp>
        <p:nvSpPr>
          <p:cNvPr id="34" name="TextBox 33">
            <a:extLst>
              <a:ext uri="{FF2B5EF4-FFF2-40B4-BE49-F238E27FC236}">
                <a16:creationId xmlns:a16="http://schemas.microsoft.com/office/drawing/2014/main" id="{87D5B61E-A3AB-4804-A9FB-EEDF296E2212}"/>
              </a:ext>
            </a:extLst>
          </p:cNvPr>
          <p:cNvSpPr txBox="1"/>
          <p:nvPr/>
        </p:nvSpPr>
        <p:spPr>
          <a:xfrm>
            <a:off x="465819" y="1048923"/>
            <a:ext cx="762000" cy="762000"/>
          </a:xfrm>
          <a:prstGeom prst="rect">
            <a:avLst/>
          </a:prstGeom>
        </p:spPr>
        <p:txBody>
          <a:bodyPr wrap="none" lIns="76200" tIns="38100" rIns="76200" bIns="38100" rtlCol="0">
            <a:noAutofit/>
          </a:bodyPr>
          <a:lstStyle/>
          <a:p>
            <a:pPr marL="0" marR="0" lvl="0" indent="0" algn="l" defTabSz="914363" rtl="0" eaLnBrk="1" fontAlgn="base" latinLnBrk="0" hangingPunct="1">
              <a:lnSpc>
                <a:spcPct val="105000"/>
              </a:lnSpc>
              <a:spcBef>
                <a:spcPts val="833"/>
              </a:spcBef>
              <a:spcAft>
                <a:spcPct val="0"/>
              </a:spcAft>
              <a:buClrTx/>
              <a:buSzTx/>
              <a:buFont typeface="Wingdings" panose="05000000000000000000" pitchFamily="2" charset="2"/>
              <a:buNone/>
              <a:tabLst/>
              <a:defRPr/>
            </a:pPr>
            <a:r>
              <a:rPr kumimoji="0" lang="en-US" sz="1667" b="1" i="0" u="none" strike="noStrike" kern="1200" cap="none" spc="0" normalizeH="0" baseline="0" noProof="0" dirty="0">
                <a:ln>
                  <a:noFill/>
                </a:ln>
                <a:solidFill>
                  <a:srgbClr val="172934"/>
                </a:solidFill>
                <a:effectLst/>
                <a:uLnTx/>
                <a:uFillTx/>
                <a:latin typeface="IBM Plex Sans" panose="020B0503050203000203" pitchFamily="34" charset="0"/>
                <a:ea typeface="IBM Plex Sans" charset="0"/>
                <a:cs typeface="IBM Plex Sans" charset="0"/>
              </a:rPr>
              <a:t>Begin</a:t>
            </a:r>
          </a:p>
        </p:txBody>
      </p:sp>
      <p:sp>
        <p:nvSpPr>
          <p:cNvPr id="35" name="TextBox 34">
            <a:extLst>
              <a:ext uri="{FF2B5EF4-FFF2-40B4-BE49-F238E27FC236}">
                <a16:creationId xmlns:a16="http://schemas.microsoft.com/office/drawing/2014/main" id="{0265A249-CC25-4E8C-ADEA-91AB97A07A8F}"/>
              </a:ext>
            </a:extLst>
          </p:cNvPr>
          <p:cNvSpPr txBox="1"/>
          <p:nvPr/>
        </p:nvSpPr>
        <p:spPr>
          <a:xfrm>
            <a:off x="10610127" y="1061411"/>
            <a:ext cx="762000" cy="762000"/>
          </a:xfrm>
          <a:prstGeom prst="rect">
            <a:avLst/>
          </a:prstGeom>
        </p:spPr>
        <p:txBody>
          <a:bodyPr wrap="none" lIns="76200" tIns="38100" rIns="76200" bIns="38100" rtlCol="0">
            <a:noAutofit/>
          </a:bodyPr>
          <a:lstStyle/>
          <a:p>
            <a:pPr marL="0" marR="0" lvl="0" indent="0" algn="l" defTabSz="914363" rtl="0" eaLnBrk="1" fontAlgn="base" latinLnBrk="0" hangingPunct="1">
              <a:lnSpc>
                <a:spcPct val="105000"/>
              </a:lnSpc>
              <a:spcBef>
                <a:spcPts val="833"/>
              </a:spcBef>
              <a:spcAft>
                <a:spcPct val="0"/>
              </a:spcAft>
              <a:buClrTx/>
              <a:buSzTx/>
              <a:buFont typeface="Wingdings" panose="05000000000000000000" pitchFamily="2" charset="2"/>
              <a:buNone/>
              <a:tabLst/>
              <a:defRPr/>
            </a:pPr>
            <a:r>
              <a:rPr kumimoji="0" lang="en-US" sz="1667" b="1" i="0" u="none" strike="noStrike" kern="1200" cap="none" spc="0" normalizeH="0" baseline="0" noProof="0" dirty="0">
                <a:ln>
                  <a:noFill/>
                </a:ln>
                <a:solidFill>
                  <a:srgbClr val="172934"/>
                </a:solidFill>
                <a:effectLst/>
                <a:uLnTx/>
                <a:uFillTx/>
                <a:latin typeface="IBM Plex Sans" panose="020B0503050203000203" pitchFamily="34" charset="0"/>
                <a:ea typeface="IBM Plex Sans" charset="0"/>
                <a:cs typeface="IBM Plex Sans" charset="0"/>
              </a:rPr>
              <a:t>Complete</a:t>
            </a:r>
          </a:p>
        </p:txBody>
      </p:sp>
      <p:sp>
        <p:nvSpPr>
          <p:cNvPr id="36" name="Rounded Rectangle 40">
            <a:extLst>
              <a:ext uri="{FF2B5EF4-FFF2-40B4-BE49-F238E27FC236}">
                <a16:creationId xmlns:a16="http://schemas.microsoft.com/office/drawing/2014/main" id="{BDCF9C47-6E07-413B-9116-7D2A4EAC60ED}"/>
              </a:ext>
            </a:extLst>
          </p:cNvPr>
          <p:cNvSpPr/>
          <p:nvPr/>
        </p:nvSpPr>
        <p:spPr>
          <a:xfrm>
            <a:off x="517491" y="2248208"/>
            <a:ext cx="1505293" cy="1093470"/>
          </a:xfrm>
          <a:prstGeom prst="roundRect">
            <a:avLst/>
          </a:prstGeom>
          <a:solidFill>
            <a:srgbClr val="FFFFFF">
              <a:lumMod val="75000"/>
            </a:srgbClr>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667"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rPr>
              <a:t>Planning</a:t>
            </a:r>
          </a:p>
        </p:txBody>
      </p:sp>
      <p:sp>
        <p:nvSpPr>
          <p:cNvPr id="37" name="Rounded Rectangle 41">
            <a:extLst>
              <a:ext uri="{FF2B5EF4-FFF2-40B4-BE49-F238E27FC236}">
                <a16:creationId xmlns:a16="http://schemas.microsoft.com/office/drawing/2014/main" id="{7647CD19-7614-45D7-B9B9-A9F5F45FACA6}"/>
              </a:ext>
            </a:extLst>
          </p:cNvPr>
          <p:cNvSpPr/>
          <p:nvPr/>
        </p:nvSpPr>
        <p:spPr>
          <a:xfrm>
            <a:off x="2356696" y="2247571"/>
            <a:ext cx="1605843" cy="1093470"/>
          </a:xfrm>
          <a:prstGeom prst="roundRect">
            <a:avLst/>
          </a:prstGeom>
          <a:solidFill>
            <a:srgbClr val="FFFFFF">
              <a:lumMod val="75000"/>
            </a:srgbClr>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667"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rPr>
              <a:t>Initial Set Up</a:t>
            </a:r>
          </a:p>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667"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rPr>
              <a:t>and preconditions</a:t>
            </a:r>
          </a:p>
        </p:txBody>
      </p:sp>
      <p:sp>
        <p:nvSpPr>
          <p:cNvPr id="38" name="Rounded Rectangle 42">
            <a:extLst>
              <a:ext uri="{FF2B5EF4-FFF2-40B4-BE49-F238E27FC236}">
                <a16:creationId xmlns:a16="http://schemas.microsoft.com/office/drawing/2014/main" id="{7DCED606-83B3-468C-B1D8-E823E7B1CF76}"/>
              </a:ext>
            </a:extLst>
          </p:cNvPr>
          <p:cNvSpPr/>
          <p:nvPr/>
        </p:nvSpPr>
        <p:spPr>
          <a:xfrm>
            <a:off x="4455230" y="2240219"/>
            <a:ext cx="1505293" cy="1093470"/>
          </a:xfrm>
          <a:prstGeom prst="roundRect">
            <a:avLst/>
          </a:prstGeom>
          <a:solidFill>
            <a:srgbClr val="FFFFFF">
              <a:lumMod val="75000"/>
            </a:srgbClr>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667"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rPr>
              <a:t>Test 1</a:t>
            </a:r>
          </a:p>
        </p:txBody>
      </p:sp>
      <p:sp>
        <p:nvSpPr>
          <p:cNvPr id="39" name="Rounded Rectangle 43">
            <a:extLst>
              <a:ext uri="{FF2B5EF4-FFF2-40B4-BE49-F238E27FC236}">
                <a16:creationId xmlns:a16="http://schemas.microsoft.com/office/drawing/2014/main" id="{09F620BC-46EA-4388-8B10-6780C2C230C8}"/>
              </a:ext>
            </a:extLst>
          </p:cNvPr>
          <p:cNvSpPr/>
          <p:nvPr/>
        </p:nvSpPr>
        <p:spPr>
          <a:xfrm>
            <a:off x="6394984" y="2247569"/>
            <a:ext cx="1505293" cy="1091193"/>
          </a:xfrm>
          <a:prstGeom prst="roundRect">
            <a:avLst/>
          </a:prstGeom>
          <a:solidFill>
            <a:srgbClr val="172934">
              <a:lumMod val="50000"/>
              <a:lumOff val="50000"/>
            </a:srgbClr>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667"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rPr>
              <a:t>Test 2</a:t>
            </a:r>
          </a:p>
        </p:txBody>
      </p:sp>
      <p:sp>
        <p:nvSpPr>
          <p:cNvPr id="40" name="Rounded Rectangle 44">
            <a:extLst>
              <a:ext uri="{FF2B5EF4-FFF2-40B4-BE49-F238E27FC236}">
                <a16:creationId xmlns:a16="http://schemas.microsoft.com/office/drawing/2014/main" id="{1646A649-4CA8-4269-9B4D-D1151224B6EE}"/>
              </a:ext>
            </a:extLst>
          </p:cNvPr>
          <p:cNvSpPr/>
          <p:nvPr/>
        </p:nvSpPr>
        <p:spPr>
          <a:xfrm>
            <a:off x="8330011" y="2235934"/>
            <a:ext cx="1505293" cy="1104900"/>
          </a:xfrm>
          <a:prstGeom prst="roundRect">
            <a:avLst/>
          </a:prstGeom>
          <a:solidFill>
            <a:srgbClr val="172934">
              <a:lumMod val="50000"/>
              <a:lumOff val="50000"/>
            </a:srgbClr>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667"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rPr>
              <a:t>Live on MAS</a:t>
            </a:r>
          </a:p>
        </p:txBody>
      </p:sp>
      <p:sp>
        <p:nvSpPr>
          <p:cNvPr id="41" name="Chevron 48">
            <a:extLst>
              <a:ext uri="{FF2B5EF4-FFF2-40B4-BE49-F238E27FC236}">
                <a16:creationId xmlns:a16="http://schemas.microsoft.com/office/drawing/2014/main" id="{D93C78A5-3A90-49C7-90E1-BF7D5FA5A428}"/>
              </a:ext>
            </a:extLst>
          </p:cNvPr>
          <p:cNvSpPr/>
          <p:nvPr/>
        </p:nvSpPr>
        <p:spPr>
          <a:xfrm>
            <a:off x="2151114" y="2637159"/>
            <a:ext cx="177800" cy="223996"/>
          </a:xfrm>
          <a:prstGeom prst="chevron">
            <a:avLst/>
          </a:prstGeom>
          <a:solidFill>
            <a:srgbClr val="2BA4B2"/>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l" defTabSz="914363" rtl="0" eaLnBrk="1" fontAlgn="auto"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172934"/>
              </a:solidFill>
              <a:effectLst/>
              <a:uLnTx/>
              <a:uFillTx/>
              <a:latin typeface="IBM Plex Sans" panose="020B0503050203000203" pitchFamily="34" charset="0"/>
              <a:ea typeface="+mn-ea"/>
              <a:cs typeface="Arial" panose="020B0604020202020204" pitchFamily="34" charset="0"/>
            </a:endParaRPr>
          </a:p>
        </p:txBody>
      </p:sp>
      <p:sp>
        <p:nvSpPr>
          <p:cNvPr id="42" name="Chevron 49">
            <a:extLst>
              <a:ext uri="{FF2B5EF4-FFF2-40B4-BE49-F238E27FC236}">
                <a16:creationId xmlns:a16="http://schemas.microsoft.com/office/drawing/2014/main" id="{7B71DA24-3891-4A6B-9B7A-B7D0C7EE790F}"/>
              </a:ext>
            </a:extLst>
          </p:cNvPr>
          <p:cNvSpPr/>
          <p:nvPr/>
        </p:nvSpPr>
        <p:spPr>
          <a:xfrm>
            <a:off x="4100810" y="2570310"/>
            <a:ext cx="177800" cy="223996"/>
          </a:xfrm>
          <a:prstGeom prst="chevron">
            <a:avLst/>
          </a:prstGeom>
          <a:solidFill>
            <a:srgbClr val="2BA4B2"/>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l" defTabSz="914363" rtl="0" eaLnBrk="1" fontAlgn="auto"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172934"/>
              </a:solidFill>
              <a:effectLst/>
              <a:uLnTx/>
              <a:uFillTx/>
              <a:latin typeface="IBM Plex Sans" panose="020B0503050203000203" pitchFamily="34" charset="0"/>
              <a:ea typeface="+mn-ea"/>
              <a:cs typeface="Arial" panose="020B0604020202020204" pitchFamily="34" charset="0"/>
            </a:endParaRPr>
          </a:p>
        </p:txBody>
      </p:sp>
      <p:sp>
        <p:nvSpPr>
          <p:cNvPr id="43" name="Chevron 50">
            <a:extLst>
              <a:ext uri="{FF2B5EF4-FFF2-40B4-BE49-F238E27FC236}">
                <a16:creationId xmlns:a16="http://schemas.microsoft.com/office/drawing/2014/main" id="{390D2312-99DC-4643-B2B1-41B7978DAE2B}"/>
              </a:ext>
            </a:extLst>
          </p:cNvPr>
          <p:cNvSpPr/>
          <p:nvPr/>
        </p:nvSpPr>
        <p:spPr>
          <a:xfrm>
            <a:off x="6137143" y="2648890"/>
            <a:ext cx="177800" cy="223996"/>
          </a:xfrm>
          <a:prstGeom prst="chevron">
            <a:avLst/>
          </a:prstGeom>
          <a:solidFill>
            <a:srgbClr val="2BA4B2"/>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l" defTabSz="914363" rtl="0" eaLnBrk="1" fontAlgn="auto"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172934"/>
              </a:solidFill>
              <a:effectLst/>
              <a:uLnTx/>
              <a:uFillTx/>
              <a:latin typeface="IBM Plex Sans" panose="020B0503050203000203" pitchFamily="34" charset="0"/>
              <a:ea typeface="+mn-ea"/>
              <a:cs typeface="Arial" panose="020B0604020202020204" pitchFamily="34" charset="0"/>
            </a:endParaRPr>
          </a:p>
        </p:txBody>
      </p:sp>
      <p:sp>
        <p:nvSpPr>
          <p:cNvPr id="44" name="Chevron 51">
            <a:extLst>
              <a:ext uri="{FF2B5EF4-FFF2-40B4-BE49-F238E27FC236}">
                <a16:creationId xmlns:a16="http://schemas.microsoft.com/office/drawing/2014/main" id="{DE04DCEC-D0BB-4C7F-B132-54F520C1D8A2}"/>
              </a:ext>
            </a:extLst>
          </p:cNvPr>
          <p:cNvSpPr/>
          <p:nvPr/>
        </p:nvSpPr>
        <p:spPr>
          <a:xfrm>
            <a:off x="8058820" y="2615569"/>
            <a:ext cx="177800" cy="223996"/>
          </a:xfrm>
          <a:prstGeom prst="chevron">
            <a:avLst/>
          </a:prstGeom>
          <a:solidFill>
            <a:srgbClr val="2BA4B2"/>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l" defTabSz="914363" rtl="0" eaLnBrk="1" fontAlgn="auto"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172934"/>
              </a:solidFill>
              <a:effectLst/>
              <a:uLnTx/>
              <a:uFillTx/>
              <a:latin typeface="IBM Plex Sans" panose="020B0503050203000203" pitchFamily="34" charset="0"/>
              <a:ea typeface="+mn-ea"/>
              <a:cs typeface="Arial" panose="020B0604020202020204" pitchFamily="34" charset="0"/>
            </a:endParaRPr>
          </a:p>
        </p:txBody>
      </p:sp>
      <p:sp>
        <p:nvSpPr>
          <p:cNvPr id="46" name="Chevron 51">
            <a:extLst>
              <a:ext uri="{FF2B5EF4-FFF2-40B4-BE49-F238E27FC236}">
                <a16:creationId xmlns:a16="http://schemas.microsoft.com/office/drawing/2014/main" id="{1472D1AF-CE9C-4A43-B210-4DDA97DB345C}"/>
              </a:ext>
            </a:extLst>
          </p:cNvPr>
          <p:cNvSpPr/>
          <p:nvPr/>
        </p:nvSpPr>
        <p:spPr>
          <a:xfrm>
            <a:off x="9938149" y="2562958"/>
            <a:ext cx="177800" cy="223996"/>
          </a:xfrm>
          <a:prstGeom prst="chevron">
            <a:avLst/>
          </a:prstGeom>
          <a:solidFill>
            <a:srgbClr val="2BA4B2"/>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l" defTabSz="914363" rtl="0" eaLnBrk="1" fontAlgn="auto"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172934"/>
              </a:solidFill>
              <a:effectLst/>
              <a:uLnTx/>
              <a:uFillTx/>
              <a:latin typeface="IBM Plex Sans" panose="020B0503050203000203" pitchFamily="34" charset="0"/>
              <a:ea typeface="+mn-ea"/>
              <a:cs typeface="Arial" panose="020B0604020202020204" pitchFamily="34" charset="0"/>
            </a:endParaRPr>
          </a:p>
        </p:txBody>
      </p:sp>
      <p:sp>
        <p:nvSpPr>
          <p:cNvPr id="47" name="Rounded Rectangle 44">
            <a:extLst>
              <a:ext uri="{FF2B5EF4-FFF2-40B4-BE49-F238E27FC236}">
                <a16:creationId xmlns:a16="http://schemas.microsoft.com/office/drawing/2014/main" id="{70A07B88-0AAA-4BFB-ACF9-8E2AAA150150}"/>
              </a:ext>
            </a:extLst>
          </p:cNvPr>
          <p:cNvSpPr/>
          <p:nvPr/>
        </p:nvSpPr>
        <p:spPr>
          <a:xfrm>
            <a:off x="10162411" y="2241856"/>
            <a:ext cx="1505293" cy="1104900"/>
          </a:xfrm>
          <a:prstGeom prst="roundRect">
            <a:avLst/>
          </a:prstGeom>
          <a:solidFill>
            <a:srgbClr val="172934">
              <a:lumMod val="50000"/>
              <a:lumOff val="50000"/>
            </a:srgbClr>
          </a:solidFill>
          <a:ln w="12700" cap="flat" cmpd="sng" algn="ctr">
            <a:noFill/>
            <a:prstDash val="solid"/>
            <a:miter lim="800000"/>
          </a:ln>
          <a:effectLst/>
        </p:spPr>
        <p:txBody>
          <a:bodyPr rot="0" spcFirstLastPara="0" vertOverflow="overflow" horzOverflow="overflow" vert="horz" wrap="square" lIns="76200" tIns="38100" rIns="76200" bIns="38100" numCol="1" spcCol="0" rtlCol="0" fromWordArt="0" anchor="t" anchorCtr="0" forceAA="0" compatLnSpc="1">
            <a:prstTxWarp prst="textNoShape">
              <a:avLst/>
            </a:prstTxWarp>
            <a:no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1667" b="0" i="0" u="none" strike="noStrike" kern="0" cap="none" spc="0" normalizeH="0" baseline="0" noProof="0" dirty="0">
                <a:ln>
                  <a:noFill/>
                </a:ln>
                <a:solidFill>
                  <a:prstClr val="white"/>
                </a:solidFill>
                <a:effectLst/>
                <a:uLnTx/>
                <a:uFillTx/>
                <a:latin typeface="IBM Plex Sans" panose="020B0503050203000203" pitchFamily="34" charset="0"/>
                <a:ea typeface="+mn-ea"/>
                <a:cs typeface="Arial" panose="020B0604020202020204" pitchFamily="34" charset="0"/>
              </a:rPr>
              <a:t>Post Live MAS activities</a:t>
            </a:r>
          </a:p>
        </p:txBody>
      </p:sp>
      <p:sp>
        <p:nvSpPr>
          <p:cNvPr id="48" name="Rectangle 47">
            <a:extLst>
              <a:ext uri="{FF2B5EF4-FFF2-40B4-BE49-F238E27FC236}">
                <a16:creationId xmlns:a16="http://schemas.microsoft.com/office/drawing/2014/main" id="{D3A8E298-3F35-4013-82C9-3CDD8E3152AA}"/>
              </a:ext>
            </a:extLst>
          </p:cNvPr>
          <p:cNvSpPr/>
          <p:nvPr/>
        </p:nvSpPr>
        <p:spPr>
          <a:xfrm>
            <a:off x="573537" y="3528228"/>
            <a:ext cx="1330270" cy="12881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Project Planning</a:t>
            </a:r>
          </a:p>
          <a:p>
            <a:pPr marL="128588" marR="0" lvl="0" indent="-128588" algn="l" defTabSz="914400" rtl="0" eaLnBrk="1" fontAlgn="base" latinLnBrk="0" hangingPunct="1">
              <a:lnSpc>
                <a:spcPct val="100000"/>
              </a:lnSpc>
              <a:spcBef>
                <a:spcPct val="40000"/>
              </a:spcBef>
              <a:spcAft>
                <a:spcPct val="0"/>
              </a:spcAft>
              <a:buClrTx/>
              <a:buSzTx/>
              <a:buFontTx/>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Budget</a:t>
            </a:r>
          </a:p>
          <a:p>
            <a:pPr marL="128588" marR="0" lvl="0" indent="-128588" algn="l" defTabSz="914400" rtl="0" eaLnBrk="1" fontAlgn="base" latinLnBrk="0" hangingPunct="1">
              <a:lnSpc>
                <a:spcPct val="100000"/>
              </a:lnSpc>
              <a:spcBef>
                <a:spcPct val="40000"/>
              </a:spcBef>
              <a:spcAft>
                <a:spcPct val="0"/>
              </a:spcAft>
              <a:buClrTx/>
              <a:buSzTx/>
              <a:buFontTx/>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Approvals</a:t>
            </a:r>
          </a:p>
          <a:p>
            <a:pPr marL="128588" marR="0" lvl="0" indent="-128588" algn="l" defTabSz="914400" rtl="0" eaLnBrk="1" fontAlgn="base" latinLnBrk="0" hangingPunct="1">
              <a:lnSpc>
                <a:spcPct val="100000"/>
              </a:lnSpc>
              <a:spcBef>
                <a:spcPct val="40000"/>
              </a:spcBef>
              <a:spcAft>
                <a:spcPct val="0"/>
              </a:spcAft>
              <a:buClrTx/>
              <a:buSzTx/>
              <a:buFontTx/>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Timeframes</a:t>
            </a:r>
          </a:p>
          <a:p>
            <a:pPr marL="128588" marR="0" lvl="0" indent="-128588" algn="l" defTabSz="914400" rtl="0" eaLnBrk="1" fontAlgn="base" latinLnBrk="0" hangingPunct="1">
              <a:lnSpc>
                <a:spcPct val="100000"/>
              </a:lnSpc>
              <a:spcBef>
                <a:spcPct val="40000"/>
              </a:spcBef>
              <a:spcAft>
                <a:spcPct val="0"/>
              </a:spcAft>
              <a:buClrTx/>
              <a:buSzTx/>
              <a:buFontTx/>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requirements definition</a:t>
            </a:r>
          </a:p>
          <a:p>
            <a:pPr marL="128588" marR="0" lvl="0" indent="-128588" algn="l" defTabSz="914400" rtl="0" eaLnBrk="1" fontAlgn="base" latinLnBrk="0" hangingPunct="1">
              <a:lnSpc>
                <a:spcPct val="100000"/>
              </a:lnSpc>
              <a:spcBef>
                <a:spcPct val="40000"/>
              </a:spcBef>
              <a:spcAft>
                <a:spcPct val="0"/>
              </a:spcAft>
              <a:buClrTx/>
              <a:buSzTx/>
              <a:buFontTx/>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Quotes and any additional contracts required</a:t>
            </a:r>
          </a:p>
        </p:txBody>
      </p:sp>
      <p:sp>
        <p:nvSpPr>
          <p:cNvPr id="49" name="Rectangle 48">
            <a:extLst>
              <a:ext uri="{FF2B5EF4-FFF2-40B4-BE49-F238E27FC236}">
                <a16:creationId xmlns:a16="http://schemas.microsoft.com/office/drawing/2014/main" id="{53D04469-552D-42DB-BF13-AE679E23AB07}"/>
              </a:ext>
            </a:extLst>
          </p:cNvPr>
          <p:cNvSpPr/>
          <p:nvPr/>
        </p:nvSpPr>
        <p:spPr>
          <a:xfrm>
            <a:off x="10306236" y="3530737"/>
            <a:ext cx="1361468" cy="12831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Backflow to non-production instances</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Hypercare for 1 week after cutover</a:t>
            </a:r>
          </a:p>
        </p:txBody>
      </p:sp>
      <p:sp>
        <p:nvSpPr>
          <p:cNvPr id="50" name="Rectangle 49">
            <a:extLst>
              <a:ext uri="{FF2B5EF4-FFF2-40B4-BE49-F238E27FC236}">
                <a16:creationId xmlns:a16="http://schemas.microsoft.com/office/drawing/2014/main" id="{43A0A711-66C3-401D-9BEE-6D21126CA04F}"/>
              </a:ext>
            </a:extLst>
          </p:cNvPr>
          <p:cNvSpPr/>
          <p:nvPr/>
        </p:nvSpPr>
        <p:spPr>
          <a:xfrm>
            <a:off x="2527054" y="3520808"/>
            <a:ext cx="1389039" cy="12881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Deploy MAS Dedicated or SaaS and applications</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Remediate changes as required</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Setup integrations including any VPN</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Preconditions met</a:t>
            </a:r>
          </a:p>
        </p:txBody>
      </p:sp>
      <p:sp>
        <p:nvSpPr>
          <p:cNvPr id="51" name="Rectangle 50">
            <a:extLst>
              <a:ext uri="{FF2B5EF4-FFF2-40B4-BE49-F238E27FC236}">
                <a16:creationId xmlns:a16="http://schemas.microsoft.com/office/drawing/2014/main" id="{D53B2D73-518D-4F95-9C80-29F99584A8AD}"/>
              </a:ext>
            </a:extLst>
          </p:cNvPr>
          <p:cNvSpPr/>
          <p:nvPr/>
        </p:nvSpPr>
        <p:spPr>
          <a:xfrm>
            <a:off x="4446838" y="3520808"/>
            <a:ext cx="1475530" cy="1283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Migrate database</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Upgrade to latest version</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Finish remediation of changes needed</a:t>
            </a:r>
          </a:p>
        </p:txBody>
      </p:sp>
      <p:sp>
        <p:nvSpPr>
          <p:cNvPr id="52" name="Rectangle 51">
            <a:extLst>
              <a:ext uri="{FF2B5EF4-FFF2-40B4-BE49-F238E27FC236}">
                <a16:creationId xmlns:a16="http://schemas.microsoft.com/office/drawing/2014/main" id="{E06111D7-AE9B-4B07-AAB3-A49A846D10F7}"/>
              </a:ext>
            </a:extLst>
          </p:cNvPr>
          <p:cNvSpPr/>
          <p:nvPr/>
        </p:nvSpPr>
        <p:spPr>
          <a:xfrm>
            <a:off x="6394984" y="3528533"/>
            <a:ext cx="1663836" cy="128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Repeat the process of upgrading and migrating database</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Test as required</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Take accurate timings of steps for Production cutover</a:t>
            </a:r>
          </a:p>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Also known as </a:t>
            </a:r>
            <a:r>
              <a:rPr kumimoji="0" lang="en-US" sz="1200" b="1" i="0" u="none" strike="noStrike" kern="1200" cap="none" spc="0" normalizeH="0" baseline="0" noProof="0">
                <a:ln>
                  <a:noFill/>
                </a:ln>
                <a:solidFill>
                  <a:srgbClr val="000000"/>
                </a:solidFill>
                <a:effectLst/>
                <a:uLnTx/>
                <a:uFillTx/>
                <a:latin typeface="IBM Plex Sans" panose="020B0503050203000203" pitchFamily="34" charset="0"/>
                <a:ea typeface="+mn-ea"/>
                <a:cs typeface="Arial"/>
              </a:rPr>
              <a:t>the dry </a:t>
            </a: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run or dress rehearsal</a:t>
            </a:r>
          </a:p>
        </p:txBody>
      </p:sp>
      <p:sp>
        <p:nvSpPr>
          <p:cNvPr id="53" name="Rectangle 52">
            <a:extLst>
              <a:ext uri="{FF2B5EF4-FFF2-40B4-BE49-F238E27FC236}">
                <a16:creationId xmlns:a16="http://schemas.microsoft.com/office/drawing/2014/main" id="{D7D3F22F-55B2-4A9C-94C4-5FA075F679CF}"/>
              </a:ext>
            </a:extLst>
          </p:cNvPr>
          <p:cNvSpPr/>
          <p:nvPr/>
        </p:nvSpPr>
        <p:spPr>
          <a:xfrm>
            <a:off x="8330011" y="3520808"/>
            <a:ext cx="1217645" cy="128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marR="0" lvl="0" indent="-171450" algn="l" defTabSz="914400" rtl="0" eaLnBrk="1" fontAlgn="base" latinLnBrk="0" hangingPunct="1">
              <a:lnSpc>
                <a:spcPct val="100000"/>
              </a:lnSpc>
              <a:spcBef>
                <a:spcPct val="40000"/>
              </a:spcBef>
              <a:spcAft>
                <a:spcPct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rgbClr val="000000"/>
                </a:solidFill>
                <a:effectLst/>
                <a:uLnTx/>
                <a:uFillTx/>
                <a:latin typeface="IBM Plex Sans" panose="020B0503050203000203" pitchFamily="34" charset="0"/>
                <a:ea typeface="+mn-ea"/>
                <a:cs typeface="Arial"/>
              </a:rPr>
              <a:t>Cutover production weekend</a:t>
            </a:r>
          </a:p>
        </p:txBody>
      </p:sp>
      <p:sp>
        <p:nvSpPr>
          <p:cNvPr id="54" name="TextBox 53">
            <a:extLst>
              <a:ext uri="{FF2B5EF4-FFF2-40B4-BE49-F238E27FC236}">
                <a16:creationId xmlns:a16="http://schemas.microsoft.com/office/drawing/2014/main" id="{8DA16225-8EF8-4AB7-BB91-3AC9D7FD7DA0}"/>
              </a:ext>
            </a:extLst>
          </p:cNvPr>
          <p:cNvSpPr txBox="1"/>
          <p:nvPr/>
        </p:nvSpPr>
        <p:spPr>
          <a:xfrm>
            <a:off x="9105900" y="1484994"/>
            <a:ext cx="2705100" cy="528320"/>
          </a:xfrm>
          <a:prstGeom prst="rect">
            <a:avLst/>
          </a:prstGeom>
        </p:spPr>
        <p:txBody>
          <a:bodyPr wrap="square" lIns="76200" tIns="38100" rIns="76200" bIns="38100" rtlCol="0">
            <a:noAutofit/>
          </a:bodyPr>
          <a:lstStyle/>
          <a:p>
            <a:pPr marL="0" marR="0" lvl="0" indent="0" algn="l" defTabSz="914363" rtl="0" eaLnBrk="1" fontAlgn="base" latinLnBrk="0" hangingPunct="1">
              <a:lnSpc>
                <a:spcPct val="105000"/>
              </a:lnSpc>
              <a:spcBef>
                <a:spcPts val="833"/>
              </a:spcBef>
              <a:spcAft>
                <a:spcPct val="0"/>
              </a:spcAft>
              <a:buClrTx/>
              <a:buSzTx/>
              <a:buFont typeface="Wingdings" panose="05000000000000000000" pitchFamily="2" charset="2"/>
              <a:buNone/>
              <a:tabLst/>
              <a:defRPr/>
            </a:pPr>
            <a:r>
              <a:rPr kumimoji="0" lang="en-US" sz="1667" b="0" i="0" u="none" strike="noStrike" kern="1200" cap="none" spc="0" normalizeH="0" baseline="0" noProof="0" dirty="0">
                <a:ln>
                  <a:noFill/>
                </a:ln>
                <a:solidFill>
                  <a:srgbClr val="172934"/>
                </a:solidFill>
                <a:effectLst/>
                <a:uLnTx/>
                <a:uFillTx/>
                <a:latin typeface="IBM Plex Sans" panose="020B0503050203000203" pitchFamily="34" charset="0"/>
                <a:ea typeface="IBM Plex Sans" charset="0"/>
                <a:cs typeface="IBM Plex Sans" charset="0"/>
              </a:rPr>
              <a:t>Maximo Application Suite</a:t>
            </a:r>
          </a:p>
        </p:txBody>
      </p:sp>
    </p:spTree>
    <p:extLst>
      <p:ext uri="{BB962C8B-B14F-4D97-AF65-F5344CB8AC3E}">
        <p14:creationId xmlns:p14="http://schemas.microsoft.com/office/powerpoint/2010/main" val="12476005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1FD9920-365D-9736-4391-45D712E56999}"/>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37</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graphicFrame>
        <p:nvGraphicFramePr>
          <p:cNvPr id="8" name="Table 8">
            <a:extLst>
              <a:ext uri="{FF2B5EF4-FFF2-40B4-BE49-F238E27FC236}">
                <a16:creationId xmlns:a16="http://schemas.microsoft.com/office/drawing/2014/main" id="{02EA19B4-2EFE-5484-40E1-26D38DC5C3D0}"/>
              </a:ext>
            </a:extLst>
          </p:cNvPr>
          <p:cNvGraphicFramePr>
            <a:graphicFrameLocks noGrp="1"/>
          </p:cNvGraphicFramePr>
          <p:nvPr/>
        </p:nvGraphicFramePr>
        <p:xfrm>
          <a:off x="430990" y="1124744"/>
          <a:ext cx="11281636" cy="1808480"/>
        </p:xfrm>
        <a:graphic>
          <a:graphicData uri="http://schemas.openxmlformats.org/drawingml/2006/table">
            <a:tbl>
              <a:tblPr firstRow="1" bandRow="1">
                <a:tableStyleId>{00A15C55-8517-42AA-B614-E9B94910E393}</a:tableStyleId>
              </a:tblPr>
              <a:tblGrid>
                <a:gridCol w="2820409">
                  <a:extLst>
                    <a:ext uri="{9D8B030D-6E8A-4147-A177-3AD203B41FA5}">
                      <a16:colId xmlns:a16="http://schemas.microsoft.com/office/drawing/2014/main" val="230497614"/>
                    </a:ext>
                  </a:extLst>
                </a:gridCol>
                <a:gridCol w="2820409">
                  <a:extLst>
                    <a:ext uri="{9D8B030D-6E8A-4147-A177-3AD203B41FA5}">
                      <a16:colId xmlns:a16="http://schemas.microsoft.com/office/drawing/2014/main" val="1589510484"/>
                    </a:ext>
                  </a:extLst>
                </a:gridCol>
                <a:gridCol w="2820409">
                  <a:extLst>
                    <a:ext uri="{9D8B030D-6E8A-4147-A177-3AD203B41FA5}">
                      <a16:colId xmlns:a16="http://schemas.microsoft.com/office/drawing/2014/main" val="3790285986"/>
                    </a:ext>
                  </a:extLst>
                </a:gridCol>
                <a:gridCol w="2820409">
                  <a:extLst>
                    <a:ext uri="{9D8B030D-6E8A-4147-A177-3AD203B41FA5}">
                      <a16:colId xmlns:a16="http://schemas.microsoft.com/office/drawing/2014/main" val="1302889840"/>
                    </a:ext>
                  </a:extLst>
                </a:gridCol>
              </a:tblGrid>
              <a:tr h="370840">
                <a:tc>
                  <a:txBody>
                    <a:bodyPr/>
                    <a:lstStyle/>
                    <a:p>
                      <a:r>
                        <a:rPr lang="en-US" dirty="0"/>
                        <a:t>Products Skills</a:t>
                      </a:r>
                    </a:p>
                  </a:txBody>
                  <a:tcPr/>
                </a:tc>
                <a:tc>
                  <a:txBody>
                    <a:bodyPr/>
                    <a:lstStyle/>
                    <a:p>
                      <a:r>
                        <a:rPr lang="en-US" dirty="0"/>
                        <a:t>Infrastructure Size</a:t>
                      </a:r>
                    </a:p>
                  </a:txBody>
                  <a:tcPr/>
                </a:tc>
                <a:tc>
                  <a:txBody>
                    <a:bodyPr/>
                    <a:lstStyle/>
                    <a:p>
                      <a:r>
                        <a:rPr lang="en-US" dirty="0"/>
                        <a:t>Time Investment</a:t>
                      </a:r>
                    </a:p>
                  </a:txBody>
                  <a:tcPr/>
                </a:tc>
                <a:tc>
                  <a:txBody>
                    <a:bodyPr/>
                    <a:lstStyle/>
                    <a:p>
                      <a:r>
                        <a:rPr lang="en-US" dirty="0"/>
                        <a:t>Alternative</a:t>
                      </a:r>
                    </a:p>
                  </a:txBody>
                  <a:tcPr/>
                </a:tc>
                <a:extLst>
                  <a:ext uri="{0D108BD9-81ED-4DB2-BD59-A6C34878D82A}">
                    <a16:rowId xmlns:a16="http://schemas.microsoft.com/office/drawing/2014/main" val="278465137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Red Hat OpenShift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IBM Cloud Pak 4 Data</a:t>
                      </a:r>
                    </a:p>
                    <a:p>
                      <a:endParaRPr lang="en-US" dirty="0"/>
                    </a:p>
                  </a:txBody>
                  <a:tcPr/>
                </a:tc>
                <a:tc>
                  <a:txBody>
                    <a:bodyPr/>
                    <a:lstStyle/>
                    <a:p>
                      <a:r>
                        <a:rPr lang="en-US" sz="1600" dirty="0"/>
                        <a:t>MAS 8 on OpenShift requires a larger server deployment</a:t>
                      </a:r>
                    </a:p>
                  </a:txBody>
                  <a:tcPr/>
                </a:tc>
                <a:tc>
                  <a:txBody>
                    <a:bodyPr/>
                    <a:lstStyle/>
                    <a:p>
                      <a:r>
                        <a:rPr lang="en-US" sz="1600" dirty="0"/>
                        <a:t>Is it worth hiring or training additional staff to administer and maintain the environment?</a:t>
                      </a:r>
                    </a:p>
                  </a:txBody>
                  <a:tcPr/>
                </a:tc>
                <a:tc>
                  <a:txBody>
                    <a:bodyPr/>
                    <a:lstStyle/>
                    <a:p>
                      <a:r>
                        <a:rPr lang="en-US" sz="1600" dirty="0"/>
                        <a:t>IBM can provide on prem platform services to deploy and manage OpenShift</a:t>
                      </a:r>
                    </a:p>
                  </a:txBody>
                  <a:tcPr/>
                </a:tc>
                <a:extLst>
                  <a:ext uri="{0D108BD9-81ED-4DB2-BD59-A6C34878D82A}">
                    <a16:rowId xmlns:a16="http://schemas.microsoft.com/office/drawing/2014/main" val="2085971395"/>
                  </a:ext>
                </a:extLst>
              </a:tr>
              <a:tr h="370840">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109264772"/>
                  </a:ext>
                </a:extLst>
              </a:tr>
            </a:tbl>
          </a:graphicData>
        </a:graphic>
      </p:graphicFrame>
      <p:sp>
        <p:nvSpPr>
          <p:cNvPr id="9" name="TextBox 8">
            <a:extLst>
              <a:ext uri="{FF2B5EF4-FFF2-40B4-BE49-F238E27FC236}">
                <a16:creationId xmlns:a16="http://schemas.microsoft.com/office/drawing/2014/main" id="{84B05C36-D1CB-53E5-73EB-86DA71311E09}"/>
              </a:ext>
            </a:extLst>
          </p:cNvPr>
          <p:cNvSpPr txBox="1"/>
          <p:nvPr/>
        </p:nvSpPr>
        <p:spPr>
          <a:xfrm>
            <a:off x="455546" y="3520172"/>
            <a:ext cx="11257080" cy="2607619"/>
          </a:xfrm>
          <a:prstGeom prst="rect">
            <a:avLst/>
          </a:prstGeom>
          <a:noFill/>
          <a:ln>
            <a:solidFill>
              <a:schemeClr val="tx1"/>
            </a:solidFill>
          </a:ln>
        </p:spPr>
        <p:txBody>
          <a:bodyPr wrap="square" lIns="72000" tIns="72000" rIns="72000" bIns="72000" rtlCol="0">
            <a:spAutoFit/>
          </a:bodyPr>
          <a:lstStyle/>
          <a:p>
            <a:pPr>
              <a:buNone/>
            </a:pPr>
            <a:r>
              <a:rPr lang="en-IE" sz="1600" b="0" i="0" dirty="0">
                <a:effectLst/>
                <a:latin typeface="Roboto" panose="02000000000000000000" pitchFamily="2" charset="0"/>
                <a:cs typeface="+mn-cs"/>
              </a:rPr>
              <a:t>Questions to ask</a:t>
            </a:r>
          </a:p>
          <a:p>
            <a:pPr marL="285750" indent="-285750"/>
            <a:r>
              <a:rPr lang="en-IE" sz="1600" b="0" i="0" dirty="0">
                <a:effectLst/>
                <a:latin typeface="Roboto" panose="02000000000000000000" pitchFamily="2" charset="0"/>
                <a:cs typeface="+mn-cs"/>
              </a:rPr>
              <a:t>Is my team able to justify training or hiring someone to manage the new MAS architecture?</a:t>
            </a:r>
          </a:p>
          <a:p>
            <a:pPr marL="285750" indent="-285750"/>
            <a:r>
              <a:rPr lang="en-IE" sz="1600" b="0" i="0" dirty="0">
                <a:effectLst/>
                <a:latin typeface="Roboto" panose="02000000000000000000" pitchFamily="2" charset="0"/>
                <a:cs typeface="+mn-cs"/>
              </a:rPr>
              <a:t>Will we be able to maintain the quality of service that users expect if we maintain the application on-premises?</a:t>
            </a:r>
          </a:p>
          <a:p>
            <a:pPr marL="285750" indent="-285750"/>
            <a:r>
              <a:rPr lang="en-IE" sz="1600" b="0" i="0" dirty="0">
                <a:effectLst/>
                <a:latin typeface="Roboto" panose="02000000000000000000" pitchFamily="2" charset="0"/>
                <a:cs typeface="+mn-cs"/>
              </a:rPr>
              <a:t>Is it more cost-effective to purchase physical hardware, utilize cloud services, or opt for a fully-managed solution?</a:t>
            </a:r>
          </a:p>
          <a:p>
            <a:pPr marL="285750" indent="-285750"/>
            <a:r>
              <a:rPr lang="en-IE" sz="1600" b="0" i="0" dirty="0">
                <a:effectLst/>
                <a:latin typeface="Roboto" panose="02000000000000000000" pitchFamily="2" charset="0"/>
                <a:cs typeface="+mn-cs"/>
              </a:rPr>
              <a:t>Do my organization’s security policies permit MAS to be deployed to the cloud? Are FedRAMP or other security standards required?</a:t>
            </a:r>
          </a:p>
          <a:p>
            <a:pPr marL="285750" indent="-285750"/>
            <a:r>
              <a:rPr lang="en-IE" sz="1600" b="0" i="0" dirty="0">
                <a:effectLst/>
                <a:latin typeface="Roboto" panose="02000000000000000000" pitchFamily="2" charset="0"/>
                <a:cs typeface="+mn-cs"/>
              </a:rPr>
              <a:t>How much control of security and access policies is my organization willing to trust to a managed service provider (MSP)?</a:t>
            </a:r>
          </a:p>
        </p:txBody>
      </p:sp>
      <p:sp>
        <p:nvSpPr>
          <p:cNvPr id="6" name="Title 1">
            <a:extLst>
              <a:ext uri="{FF2B5EF4-FFF2-40B4-BE49-F238E27FC236}">
                <a16:creationId xmlns:a16="http://schemas.microsoft.com/office/drawing/2014/main" id="{C074239A-4466-F509-3F96-701927C54B7A}"/>
              </a:ext>
            </a:extLst>
          </p:cNvPr>
          <p:cNvSpPr txBox="1">
            <a:spLocks/>
          </p:cNvSpPr>
          <p:nvPr/>
        </p:nvSpPr>
        <p:spPr bwMode="auto">
          <a:xfrm>
            <a:off x="366185" y="457200"/>
            <a:ext cx="11459633" cy="451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t" anchorCtr="0" compatLnSpc="1">
            <a:prstTxWarp prst="textNoShape">
              <a:avLst/>
            </a:prstTxWarp>
          </a:bodyPr>
          <a:lstStyle>
            <a:lvl1pPr algn="l" rtl="0" eaLnBrk="1" fontAlgn="base" hangingPunct="1">
              <a:spcBef>
                <a:spcPct val="0"/>
              </a:spcBef>
              <a:spcAft>
                <a:spcPct val="0"/>
              </a:spcAft>
              <a:defRPr sz="2200" kern="1200">
                <a:solidFill>
                  <a:schemeClr val="tx1"/>
                </a:solidFill>
                <a:latin typeface="+mj-lt"/>
                <a:ea typeface="+mj-ea"/>
                <a:cs typeface="+mj-cs"/>
              </a:defRPr>
            </a:lvl1pPr>
            <a:lvl2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2pPr>
            <a:lvl3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3pPr>
            <a:lvl4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4pPr>
            <a:lvl5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5pPr>
            <a:lvl6pPr marL="4572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6pPr>
            <a:lvl7pPr marL="9144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7pPr>
            <a:lvl8pPr marL="13716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8pPr>
            <a:lvl9pPr marL="18288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9pPr>
          </a:lstStyle>
          <a:p>
            <a:pPr>
              <a:buFontTx/>
              <a:buNone/>
            </a:pPr>
            <a:r>
              <a:rPr lang="en-US" dirty="0"/>
              <a:t>Self-managing </a:t>
            </a:r>
            <a:r>
              <a:rPr lang="en-US" b="1" dirty="0"/>
              <a:t>MAS 8.x on-premises: What customers should know</a:t>
            </a:r>
          </a:p>
        </p:txBody>
      </p:sp>
    </p:spTree>
    <p:extLst>
      <p:ext uri="{BB962C8B-B14F-4D97-AF65-F5344CB8AC3E}">
        <p14:creationId xmlns:p14="http://schemas.microsoft.com/office/powerpoint/2010/main" val="20506574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CE1E2-C170-6223-D745-CB975FBC8E65}"/>
              </a:ext>
            </a:extLst>
          </p:cNvPr>
          <p:cNvSpPr>
            <a:spLocks noGrp="1"/>
          </p:cNvSpPr>
          <p:nvPr>
            <p:ph type="title"/>
          </p:nvPr>
        </p:nvSpPr>
        <p:spPr>
          <a:xfrm>
            <a:off x="366185" y="457200"/>
            <a:ext cx="11459633" cy="451520"/>
          </a:xfrm>
        </p:spPr>
        <p:txBody>
          <a:bodyPr/>
          <a:lstStyle/>
          <a:p>
            <a:r>
              <a:rPr lang="en-US" b="1" dirty="0"/>
              <a:t>IBM MAS managed services: What customers should know</a:t>
            </a:r>
          </a:p>
        </p:txBody>
      </p:sp>
      <p:sp>
        <p:nvSpPr>
          <p:cNvPr id="3" name="Slide Number Placeholder 2">
            <a:extLst>
              <a:ext uri="{FF2B5EF4-FFF2-40B4-BE49-F238E27FC236}">
                <a16:creationId xmlns:a16="http://schemas.microsoft.com/office/drawing/2014/main" id="{5F99CE1C-2DC6-1FD3-6B37-1A5CDF7F6D6E}"/>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38</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6" name="TextBox 5">
            <a:extLst>
              <a:ext uri="{FF2B5EF4-FFF2-40B4-BE49-F238E27FC236}">
                <a16:creationId xmlns:a16="http://schemas.microsoft.com/office/drawing/2014/main" id="{B662E8C2-4D38-3E85-FCDA-F48C67F3F188}"/>
              </a:ext>
            </a:extLst>
          </p:cNvPr>
          <p:cNvSpPr txBox="1"/>
          <p:nvPr/>
        </p:nvSpPr>
        <p:spPr>
          <a:xfrm>
            <a:off x="479376" y="1078284"/>
            <a:ext cx="11233248" cy="4798988"/>
          </a:xfrm>
          <a:prstGeom prst="rect">
            <a:avLst/>
          </a:prstGeom>
          <a:noFill/>
        </p:spPr>
        <p:txBody>
          <a:bodyPr wrap="square" lIns="72000" tIns="72000" rIns="72000" bIns="72000" rtlCol="0">
            <a:spAutoFit/>
          </a:bodyPr>
          <a:lstStyle/>
          <a:p>
            <a:pPr marL="628650" lvl="1" indent="-171450">
              <a:buFont typeface="Courier New" panose="02070309020205020404" pitchFamily="49" charset="0"/>
              <a:buChar char="o"/>
            </a:pPr>
            <a:r>
              <a:rPr lang="en-IE" sz="1800" b="0" i="0" dirty="0">
                <a:effectLst/>
                <a:latin typeface="Roboto" panose="02000000000000000000" pitchFamily="2" charset="0"/>
                <a:cs typeface="+mn-cs"/>
              </a:rPr>
              <a:t>Direct database access to production databases is not permitted, even in a read-only capacity. </a:t>
            </a:r>
          </a:p>
          <a:p>
            <a:pPr marL="1085850" lvl="2" indent="-171450">
              <a:buFont typeface="Courier New" panose="02070309020205020404" pitchFamily="49" charset="0"/>
              <a:buChar char="o"/>
            </a:pPr>
            <a:r>
              <a:rPr lang="en-IE" sz="1800" b="0" i="0" dirty="0">
                <a:effectLst/>
                <a:latin typeface="Roboto" panose="02000000000000000000" pitchFamily="2" charset="0"/>
                <a:cs typeface="+mn-cs"/>
              </a:rPr>
              <a:t>If database access is required, you must provision an additional reporting server. You’ll need this if you plan to connect an external dashboarding tool, such as Tableau or IBM Cognos Cloud. You’ll also need it to query production data, such as while troubleshooting an application issue.</a:t>
            </a:r>
          </a:p>
          <a:p>
            <a:pPr marL="628650" lvl="1" indent="-171450">
              <a:buFont typeface="Courier New" panose="02070309020205020404" pitchFamily="49" charset="0"/>
              <a:buChar char="o"/>
            </a:pPr>
            <a:r>
              <a:rPr lang="en-IE" sz="1800" b="0" i="0" dirty="0">
                <a:effectLst/>
                <a:latin typeface="Roboto" panose="02000000000000000000" pitchFamily="2" charset="0"/>
                <a:cs typeface="+mn-cs"/>
              </a:rPr>
              <a:t>Only DB2 database platform is supported. </a:t>
            </a:r>
          </a:p>
          <a:p>
            <a:pPr marL="1085850" lvl="2" indent="-171450">
              <a:buFont typeface="Courier New" panose="02070309020205020404" pitchFamily="49" charset="0"/>
              <a:buChar char="o"/>
            </a:pPr>
            <a:r>
              <a:rPr lang="en-IE" sz="1800" b="0" i="0" dirty="0">
                <a:effectLst/>
                <a:latin typeface="Roboto" panose="02000000000000000000" pitchFamily="2" charset="0"/>
                <a:cs typeface="+mn-cs"/>
              </a:rPr>
              <a:t>If you are currently using SQL Server or Oracle, you will be responsible for converting the database to DB2 before migrating to IBM Managed Services.</a:t>
            </a:r>
            <a:endParaRPr lang="en-US" sz="1800" b="0" dirty="0">
              <a:latin typeface="+mn-lt"/>
            </a:endParaRPr>
          </a:p>
          <a:p>
            <a:pPr marL="628650" lvl="1" indent="-171450">
              <a:buFont typeface="Courier New" panose="02070309020205020404" pitchFamily="49" charset="0"/>
              <a:buChar char="o"/>
            </a:pPr>
            <a:r>
              <a:rPr lang="en-IE" sz="1800" b="0" i="0" dirty="0">
                <a:effectLst/>
                <a:latin typeface="Roboto" panose="02000000000000000000" pitchFamily="2" charset="0"/>
                <a:cs typeface="+mn-cs"/>
              </a:rPr>
              <a:t>Java customization is not permitted. </a:t>
            </a:r>
          </a:p>
          <a:p>
            <a:pPr marL="1085850" lvl="2" indent="-171450">
              <a:buFont typeface="Courier New" panose="02070309020205020404" pitchFamily="49" charset="0"/>
              <a:buChar char="o"/>
            </a:pPr>
            <a:r>
              <a:rPr lang="en-IE" sz="1800" b="0" i="0" dirty="0">
                <a:effectLst/>
                <a:latin typeface="Roboto" panose="02000000000000000000" pitchFamily="2" charset="0"/>
                <a:cs typeface="+mn-cs"/>
              </a:rPr>
              <a:t>Any current Java customizations must first be converted to automation </a:t>
            </a:r>
            <a:r>
              <a:rPr lang="en-IE" sz="1800" b="0" dirty="0">
                <a:latin typeface="Roboto" panose="02000000000000000000" pitchFamily="2" charset="0"/>
                <a:cs typeface="+mn-cs"/>
              </a:rPr>
              <a:t>s</a:t>
            </a:r>
            <a:r>
              <a:rPr lang="en-IE" sz="1800" b="0" i="0" dirty="0">
                <a:effectLst/>
                <a:latin typeface="Roboto" panose="02000000000000000000" pitchFamily="2" charset="0"/>
                <a:cs typeface="+mn-cs"/>
              </a:rPr>
              <a:t>cripts or another supported configuration option </a:t>
            </a:r>
          </a:p>
          <a:p>
            <a:pPr marL="628650" lvl="1" indent="-171450">
              <a:buFont typeface="Courier New" panose="02070309020205020404" pitchFamily="49" charset="0"/>
              <a:buChar char="o"/>
            </a:pPr>
            <a:r>
              <a:rPr lang="en-IE" sz="1800" b="0" i="0" dirty="0">
                <a:effectLst/>
                <a:latin typeface="Roboto" panose="02000000000000000000" pitchFamily="2" charset="0"/>
                <a:cs typeface="+mn-cs"/>
              </a:rPr>
              <a:t>Third-party tools with server-side installs, such as SRO Data Replication, are not permitted in the IBM cloud. </a:t>
            </a:r>
          </a:p>
          <a:p>
            <a:pPr marL="1085850" lvl="2" indent="-171450">
              <a:buFont typeface="Courier New" panose="02070309020205020404" pitchFamily="49" charset="0"/>
              <a:buChar char="o"/>
            </a:pPr>
            <a:r>
              <a:rPr lang="en-IE" sz="1800" b="0" i="0" dirty="0">
                <a:effectLst/>
                <a:latin typeface="Roboto" panose="02000000000000000000" pitchFamily="2" charset="0"/>
                <a:cs typeface="+mn-cs"/>
              </a:rPr>
              <a:t>If you are using a third-party application, it must reside on-premises or in a non-IBM cloud (e.g., AWS), where it may be integrated with Maximo.</a:t>
            </a:r>
          </a:p>
        </p:txBody>
      </p:sp>
    </p:spTree>
    <p:extLst>
      <p:ext uri="{BB962C8B-B14F-4D97-AF65-F5344CB8AC3E}">
        <p14:creationId xmlns:p14="http://schemas.microsoft.com/office/powerpoint/2010/main" val="12556002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0F3D-FE19-4C40-AF90-4A68F76DFCFB}"/>
              </a:ext>
            </a:extLst>
          </p:cNvPr>
          <p:cNvSpPr>
            <a:spLocks noGrp="1"/>
          </p:cNvSpPr>
          <p:nvPr>
            <p:ph type="title"/>
          </p:nvPr>
        </p:nvSpPr>
        <p:spPr/>
        <p:txBody>
          <a:bodyPr/>
          <a:lstStyle/>
          <a:p>
            <a:r>
              <a:rPr lang="en-AU" dirty="0"/>
              <a:t>RACI / ROI</a:t>
            </a:r>
          </a:p>
        </p:txBody>
      </p:sp>
      <p:sp>
        <p:nvSpPr>
          <p:cNvPr id="6" name="Date Placeholder 5">
            <a:extLst>
              <a:ext uri="{FF2B5EF4-FFF2-40B4-BE49-F238E27FC236}">
                <a16:creationId xmlns:a16="http://schemas.microsoft.com/office/drawing/2014/main" id="{777B5795-DFDD-4C91-8B52-72174828C34A}"/>
              </a:ext>
            </a:extLst>
          </p:cNvPr>
          <p:cNvSpPr>
            <a:spLocks noGrp="1"/>
          </p:cNvSpPr>
          <p:nvPr>
            <p:ph type="dt" sz="half" idx="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7" name="Footer Placeholder 12">
            <a:extLst>
              <a:ext uri="{FF2B5EF4-FFF2-40B4-BE49-F238E27FC236}">
                <a16:creationId xmlns:a16="http://schemas.microsoft.com/office/drawing/2014/main" id="{053D29FD-F6E7-46FB-9C70-653366C6B856}"/>
              </a:ext>
            </a:extLst>
          </p:cNvPr>
          <p:cNvSpPr txBox="1">
            <a:spLocks/>
          </p:cNvSpPr>
          <p:nvPr/>
        </p:nvSpPr>
        <p:spPr>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defPPr>
              <a:defRPr lang="en-AU"/>
            </a:defPPr>
            <a:lvl1pPr>
              <a:spcBef>
                <a:spcPct val="0"/>
              </a:spcBef>
              <a:buFontTx/>
              <a:buNone/>
              <a:defRPr sz="800" b="0">
                <a:latin typeface="+mn-lt"/>
              </a:defRPr>
            </a:lvl1pPr>
            <a:lvl2pPr marL="4572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Deployment - Solutioning Guide   |   IBM Confidential   |   IBM Cloud Solutioning Centers</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A9D4151A-AC4A-DFD3-B2EE-A1CF4C0FCE69}"/>
              </a:ext>
            </a:extLst>
          </p:cNvPr>
          <p:cNvSpPr>
            <a:spLocks noGrp="1"/>
          </p:cNvSpPr>
          <p:nvPr>
            <p:ph type="sldNum" sz="quarter" idx="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39</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3" name="Graphic 2" descr="Back with solid fill">
            <a:hlinkClick r:id="rId2" action="ppaction://hlinksldjump"/>
            <a:extLst>
              <a:ext uri="{FF2B5EF4-FFF2-40B4-BE49-F238E27FC236}">
                <a16:creationId xmlns:a16="http://schemas.microsoft.com/office/drawing/2014/main" id="{4AC76189-380F-FBAF-D9EC-0EBCD245D44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314064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BF21-EADD-4B25-A457-5CC1EA48E752}"/>
              </a:ext>
            </a:extLst>
          </p:cNvPr>
          <p:cNvSpPr>
            <a:spLocks noGrp="1"/>
          </p:cNvSpPr>
          <p:nvPr>
            <p:ph type="title"/>
          </p:nvPr>
        </p:nvSpPr>
        <p:spPr>
          <a:xfrm>
            <a:off x="366185" y="457200"/>
            <a:ext cx="11459633" cy="523528"/>
          </a:xfrm>
        </p:spPr>
        <p:txBody>
          <a:bodyPr/>
          <a:lstStyle/>
          <a:p>
            <a:r>
              <a:rPr lang="en-AU" b="1" dirty="0"/>
              <a:t>Solution Guidance Overview</a:t>
            </a:r>
          </a:p>
        </p:txBody>
      </p:sp>
      <p:sp>
        <p:nvSpPr>
          <p:cNvPr id="16" name="Content Placeholder 15">
            <a:extLst>
              <a:ext uri="{FF2B5EF4-FFF2-40B4-BE49-F238E27FC236}">
                <a16:creationId xmlns:a16="http://schemas.microsoft.com/office/drawing/2014/main" id="{19912A67-90AE-4FBD-8574-E29437B8324C}"/>
              </a:ext>
            </a:extLst>
          </p:cNvPr>
          <p:cNvSpPr>
            <a:spLocks noGrp="1"/>
          </p:cNvSpPr>
          <p:nvPr>
            <p:ph idx="1"/>
          </p:nvPr>
        </p:nvSpPr>
        <p:spPr>
          <a:xfrm>
            <a:off x="366182" y="980728"/>
            <a:ext cx="11459633" cy="5029200"/>
          </a:xfrm>
        </p:spPr>
        <p:txBody>
          <a:bodyPr/>
          <a:lstStyle/>
          <a:p>
            <a:pPr marL="179070" indent="-179070">
              <a:buClr>
                <a:schemeClr val="tx1"/>
              </a:buClr>
            </a:pPr>
            <a:r>
              <a:rPr lang="en-AU" dirty="0"/>
              <a:t>This presentation provides solution guidance for solutions to be implemented for asset management requirements using Maximo Application Suite (MAS) of product offerings. </a:t>
            </a:r>
            <a:endParaRPr lang="en-US" dirty="0"/>
          </a:p>
          <a:p>
            <a:pPr marL="0" indent="0">
              <a:buClr>
                <a:schemeClr val="tx1"/>
              </a:buClr>
              <a:buNone/>
            </a:pPr>
            <a:endParaRPr lang="en-AU" dirty="0"/>
          </a:p>
          <a:p>
            <a:pPr>
              <a:buClr>
                <a:schemeClr val="tx1"/>
              </a:buClr>
            </a:pPr>
            <a:r>
              <a:rPr lang="en-AU" dirty="0"/>
              <a:t>Key areas addressed are:</a:t>
            </a:r>
          </a:p>
          <a:p>
            <a:pPr lvl="1">
              <a:buClr>
                <a:schemeClr val="tx1"/>
              </a:buClr>
            </a:pPr>
            <a:r>
              <a:rPr lang="en-AU" dirty="0"/>
              <a:t>MAS Offering Overview along with architectural components</a:t>
            </a:r>
          </a:p>
          <a:p>
            <a:pPr lvl="1">
              <a:buClr>
                <a:schemeClr val="tx1"/>
              </a:buClr>
            </a:pPr>
            <a:r>
              <a:rPr lang="en-AU" dirty="0"/>
              <a:t>Deployment Architecture based on non-functional requirements</a:t>
            </a:r>
          </a:p>
          <a:p>
            <a:pPr lvl="1">
              <a:buClr>
                <a:schemeClr val="tx1"/>
              </a:buClr>
            </a:pPr>
            <a:r>
              <a:rPr lang="en-AU" dirty="0"/>
              <a:t>Architectural Decisions</a:t>
            </a:r>
          </a:p>
          <a:p>
            <a:pPr lvl="1">
              <a:buClr>
                <a:schemeClr val="tx1"/>
              </a:buClr>
            </a:pPr>
            <a:r>
              <a:rPr lang="en-AU" dirty="0"/>
              <a:t>Services solution with Responsibility Mapping</a:t>
            </a:r>
          </a:p>
          <a:p>
            <a:pPr>
              <a:buClr>
                <a:schemeClr val="tx1"/>
              </a:buClr>
            </a:pPr>
            <a:endParaRPr lang="en-AU" dirty="0"/>
          </a:p>
          <a:p>
            <a:pPr>
              <a:buClr>
                <a:schemeClr val="tx1"/>
              </a:buClr>
            </a:pPr>
            <a:r>
              <a:rPr lang="en-AU" dirty="0"/>
              <a:t>IBM Maximo Application Suite v8.x is the primary focus and most relevant to Maximo Manage.</a:t>
            </a:r>
          </a:p>
          <a:p>
            <a:pPr>
              <a:buClr>
                <a:schemeClr val="tx1"/>
              </a:buClr>
            </a:pPr>
            <a:endParaRPr lang="en-AU" dirty="0"/>
          </a:p>
          <a:p>
            <a:pPr>
              <a:buClr>
                <a:schemeClr val="tx1"/>
              </a:buClr>
            </a:pPr>
            <a:r>
              <a:rPr lang="en-AU" dirty="0"/>
              <a:t>This asset can be used as a solution guide by </a:t>
            </a:r>
            <a:r>
              <a:rPr lang="en-AU" dirty="0" err="1"/>
              <a:t>solutioners</a:t>
            </a:r>
            <a:r>
              <a:rPr lang="en-AU" dirty="0"/>
              <a:t> </a:t>
            </a:r>
          </a:p>
          <a:p>
            <a:pPr lvl="1">
              <a:buClr>
                <a:schemeClr val="tx1"/>
              </a:buClr>
            </a:pPr>
            <a:r>
              <a:rPr lang="en-AU" dirty="0"/>
              <a:t>When MAS is selected and to be deployed as a self managed option (software)</a:t>
            </a:r>
          </a:p>
          <a:p>
            <a:pPr lvl="1">
              <a:buClr>
                <a:schemeClr val="tx1"/>
              </a:buClr>
            </a:pPr>
            <a:r>
              <a:rPr lang="en-AU" dirty="0"/>
              <a:t>When customer is moving from Maximo 7.x to MAS 8.x</a:t>
            </a:r>
          </a:p>
          <a:p>
            <a:pPr marL="0" indent="0">
              <a:buNone/>
            </a:pPr>
            <a:endParaRPr lang="en-AU" dirty="0"/>
          </a:p>
          <a:p>
            <a:endParaRPr lang="en-AU" dirty="0"/>
          </a:p>
          <a:p>
            <a:pPr lvl="1"/>
            <a:endParaRPr lang="en-AU" sz="1800" dirty="0"/>
          </a:p>
          <a:p>
            <a:endParaRPr lang="en-AU" dirty="0"/>
          </a:p>
          <a:p>
            <a:endParaRPr lang="en-AU" dirty="0"/>
          </a:p>
          <a:p>
            <a:pPr lvl="1"/>
            <a:endParaRPr lang="en-AU" sz="1800" dirty="0"/>
          </a:p>
          <a:p>
            <a:endParaRPr lang="en-AU" dirty="0"/>
          </a:p>
        </p:txBody>
      </p:sp>
      <p:sp>
        <p:nvSpPr>
          <p:cNvPr id="3" name="Slide Number Placeholder 2">
            <a:extLst>
              <a:ext uri="{FF2B5EF4-FFF2-40B4-BE49-F238E27FC236}">
                <a16:creationId xmlns:a16="http://schemas.microsoft.com/office/drawing/2014/main" id="{96C3B580-ED7E-78AB-A177-C6C546904BA9}"/>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4</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17404684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499547"/>
          </a:xfrm>
        </p:spPr>
        <p:txBody>
          <a:bodyPr/>
          <a:lstStyle/>
          <a:p>
            <a:r>
              <a:rPr lang="en-SG" dirty="0"/>
              <a:t>High Level RACI – Typical Example</a:t>
            </a:r>
          </a:p>
        </p:txBody>
      </p:sp>
      <p:graphicFrame>
        <p:nvGraphicFramePr>
          <p:cNvPr id="9" name="Table 8">
            <a:extLst>
              <a:ext uri="{FF2B5EF4-FFF2-40B4-BE49-F238E27FC236}">
                <a16:creationId xmlns:a16="http://schemas.microsoft.com/office/drawing/2014/main" id="{3D5300A3-074A-4248-A89B-0C2CD586A997}"/>
              </a:ext>
            </a:extLst>
          </p:cNvPr>
          <p:cNvGraphicFramePr>
            <a:graphicFrameLocks noGrp="1"/>
          </p:cNvGraphicFramePr>
          <p:nvPr/>
        </p:nvGraphicFramePr>
        <p:xfrm>
          <a:off x="424527" y="956747"/>
          <a:ext cx="10351993" cy="2268696"/>
        </p:xfrm>
        <a:graphic>
          <a:graphicData uri="http://schemas.openxmlformats.org/drawingml/2006/table">
            <a:tbl>
              <a:tblPr/>
              <a:tblGrid>
                <a:gridCol w="5294245">
                  <a:extLst>
                    <a:ext uri="{9D8B030D-6E8A-4147-A177-3AD203B41FA5}">
                      <a16:colId xmlns:a16="http://schemas.microsoft.com/office/drawing/2014/main" val="3750031475"/>
                    </a:ext>
                  </a:extLst>
                </a:gridCol>
                <a:gridCol w="955729">
                  <a:extLst>
                    <a:ext uri="{9D8B030D-6E8A-4147-A177-3AD203B41FA5}">
                      <a16:colId xmlns:a16="http://schemas.microsoft.com/office/drawing/2014/main" val="106238667"/>
                    </a:ext>
                  </a:extLst>
                </a:gridCol>
                <a:gridCol w="666496">
                  <a:extLst>
                    <a:ext uri="{9D8B030D-6E8A-4147-A177-3AD203B41FA5}">
                      <a16:colId xmlns:a16="http://schemas.microsoft.com/office/drawing/2014/main" val="3425471306"/>
                    </a:ext>
                  </a:extLst>
                </a:gridCol>
                <a:gridCol w="666496">
                  <a:extLst>
                    <a:ext uri="{9D8B030D-6E8A-4147-A177-3AD203B41FA5}">
                      <a16:colId xmlns:a16="http://schemas.microsoft.com/office/drawing/2014/main" val="2077153085"/>
                    </a:ext>
                  </a:extLst>
                </a:gridCol>
                <a:gridCol w="782640">
                  <a:extLst>
                    <a:ext uri="{9D8B030D-6E8A-4147-A177-3AD203B41FA5}">
                      <a16:colId xmlns:a16="http://schemas.microsoft.com/office/drawing/2014/main" val="1305550249"/>
                    </a:ext>
                  </a:extLst>
                </a:gridCol>
                <a:gridCol w="591044">
                  <a:extLst>
                    <a:ext uri="{9D8B030D-6E8A-4147-A177-3AD203B41FA5}">
                      <a16:colId xmlns:a16="http://schemas.microsoft.com/office/drawing/2014/main" val="3917581801"/>
                    </a:ext>
                  </a:extLst>
                </a:gridCol>
                <a:gridCol w="591044">
                  <a:extLst>
                    <a:ext uri="{9D8B030D-6E8A-4147-A177-3AD203B41FA5}">
                      <a16:colId xmlns:a16="http://schemas.microsoft.com/office/drawing/2014/main" val="678118318"/>
                    </a:ext>
                  </a:extLst>
                </a:gridCol>
                <a:gridCol w="804299">
                  <a:extLst>
                    <a:ext uri="{9D8B030D-6E8A-4147-A177-3AD203B41FA5}">
                      <a16:colId xmlns:a16="http://schemas.microsoft.com/office/drawing/2014/main" val="691399324"/>
                    </a:ext>
                  </a:extLst>
                </a:gridCol>
              </a:tblGrid>
              <a:tr h="172333">
                <a:tc>
                  <a:txBody>
                    <a:bodyPr/>
                    <a:lstStyle/>
                    <a:p>
                      <a:pPr algn="l" fontAlgn="b"/>
                      <a:endParaRPr lang="en-SG" sz="1000" b="0" i="0" u="none" strike="noStrike" dirty="0">
                        <a:solidFill>
                          <a:srgbClr val="000000"/>
                        </a:solidFill>
                        <a:effectLst/>
                        <a:latin typeface="Calibri" panose="020F0502020204030204" pitchFamily="34" charset="0"/>
                      </a:endParaRPr>
                    </a:p>
                  </a:txBody>
                  <a:tcPr marL="4691" marR="4691" marT="4691" marB="0" anchor="b">
                    <a:lnL>
                      <a:noFill/>
                    </a:lnL>
                    <a:lnR>
                      <a:noFill/>
                    </a:lnR>
                    <a:lnT>
                      <a:noFill/>
                    </a:lnT>
                    <a:lnB w="6350" cap="flat" cmpd="sng" algn="ctr">
                      <a:solidFill>
                        <a:srgbClr val="000000"/>
                      </a:solidFill>
                      <a:prstDash val="solid"/>
                      <a:round/>
                      <a:headEnd type="none" w="med" len="med"/>
                      <a:tailEnd type="none" w="med" len="med"/>
                    </a:lnB>
                  </a:tcPr>
                </a:tc>
                <a:tc gridSpan="4">
                  <a:txBody>
                    <a:bodyPr/>
                    <a:lstStyle/>
                    <a:p>
                      <a:pPr algn="ctr" fontAlgn="b"/>
                      <a:r>
                        <a:rPr lang="en-SG" sz="1000" b="0" i="0" u="none" strike="noStrike" dirty="0">
                          <a:solidFill>
                            <a:srgbClr val="000000"/>
                          </a:solidFill>
                          <a:effectLst/>
                          <a:latin typeface="Calibri" panose="020F0502020204030204" pitchFamily="34" charset="0"/>
                        </a:rPr>
                        <a:t>IBM Consulting</a:t>
                      </a:r>
                    </a:p>
                  </a:txBody>
                  <a:tcPr marL="4691" marR="4691" marT="4691" marB="0" anchor="b">
                    <a:lnL>
                      <a:noFill/>
                    </a:lnL>
                    <a:lnR>
                      <a:noFill/>
                    </a:lnR>
                    <a:lnT>
                      <a:noFill/>
                    </a:lnT>
                    <a:lnB w="6350" cap="flat" cmpd="sng" algn="ctr">
                      <a:solidFill>
                        <a:srgbClr val="000000"/>
                      </a:solidFill>
                      <a:prstDash val="solid"/>
                      <a:round/>
                      <a:headEnd type="none" w="med" len="med"/>
                      <a:tailEnd type="none" w="med" len="med"/>
                    </a:lnB>
                    <a:solidFill>
                      <a:srgbClr val="D6DCE4"/>
                    </a:solidFill>
                  </a:tcPr>
                </a:tc>
                <a:tc hMerge="1">
                  <a:txBody>
                    <a:bodyPr/>
                    <a:lstStyle/>
                    <a:p>
                      <a:pPr algn="ctr" fontAlgn="b"/>
                      <a:endParaRPr lang="en-SG" sz="1000" b="0" i="0" u="none" strike="noStrike" dirty="0">
                        <a:solidFill>
                          <a:srgbClr val="000000"/>
                        </a:solidFill>
                        <a:effectLst/>
                        <a:latin typeface="Calibri" panose="020F0502020204030204" pitchFamily="34" charset="0"/>
                      </a:endParaRPr>
                    </a:p>
                  </a:txBody>
                  <a:tcPr marL="4691" marR="4691" marT="4691" marB="0" anchor="b">
                    <a:lnL>
                      <a:noFill/>
                    </a:lnL>
                    <a:lnR>
                      <a:noFill/>
                    </a:lnR>
                    <a:lnT>
                      <a:noFill/>
                    </a:lnT>
                    <a:lnB w="6350" cap="flat" cmpd="sng" algn="ctr">
                      <a:solidFill>
                        <a:srgbClr val="000000"/>
                      </a:solidFill>
                      <a:prstDash val="solid"/>
                      <a:round/>
                      <a:headEnd type="none" w="med" len="med"/>
                      <a:tailEnd type="none" w="med" len="med"/>
                    </a:lnB>
                    <a:solidFill>
                      <a:srgbClr val="D6DCE4"/>
                    </a:solidFill>
                  </a:tcPr>
                </a:tc>
                <a:tc hMerge="1">
                  <a:txBody>
                    <a:bodyPr/>
                    <a:lstStyle/>
                    <a:p>
                      <a:pPr algn="ctr" fontAlgn="b"/>
                      <a:endParaRPr lang="en-SG" sz="1000" b="0" i="0" u="none" strike="noStrike" dirty="0">
                        <a:solidFill>
                          <a:srgbClr val="000000"/>
                        </a:solidFill>
                        <a:effectLst/>
                        <a:latin typeface="Calibri" panose="020F0502020204030204" pitchFamily="34" charset="0"/>
                      </a:endParaRPr>
                    </a:p>
                  </a:txBody>
                  <a:tcPr marL="4691" marR="4691" marT="4691" marB="0" anchor="b">
                    <a:lnL>
                      <a:noFill/>
                    </a:lnL>
                    <a:lnR>
                      <a:noFill/>
                    </a:lnR>
                    <a:lnT>
                      <a:noFill/>
                    </a:lnT>
                    <a:lnB w="6350" cap="flat" cmpd="sng" algn="ctr">
                      <a:solidFill>
                        <a:srgbClr val="000000"/>
                      </a:solidFill>
                      <a:prstDash val="solid"/>
                      <a:round/>
                      <a:headEnd type="none" w="med" len="med"/>
                      <a:tailEnd type="none" w="med" len="med"/>
                    </a:lnB>
                    <a:solidFill>
                      <a:srgbClr val="D6DCE4"/>
                    </a:solidFill>
                  </a:tcPr>
                </a:tc>
                <a:tc hMerge="1">
                  <a:txBody>
                    <a:bodyPr/>
                    <a:lstStyle/>
                    <a:p>
                      <a:pPr algn="ctr" fontAlgn="b"/>
                      <a:endParaRPr lang="en-SG" sz="1000" b="0" i="0" u="none" strike="noStrike" dirty="0">
                        <a:solidFill>
                          <a:srgbClr val="000000"/>
                        </a:solidFill>
                        <a:effectLst/>
                        <a:latin typeface="Calibri" panose="020F0502020204030204" pitchFamily="34" charset="0"/>
                      </a:endParaRPr>
                    </a:p>
                  </a:txBody>
                  <a:tcPr marL="4691" marR="4691" marT="4691" marB="0" anchor="b">
                    <a:lnL>
                      <a:noFill/>
                    </a:lnL>
                    <a:lnR>
                      <a:noFill/>
                    </a:lnR>
                    <a:lnT>
                      <a:noFill/>
                    </a:lnT>
                    <a:lnB w="6350" cap="flat" cmpd="sng" algn="ctr">
                      <a:solidFill>
                        <a:srgbClr val="000000"/>
                      </a:solidFill>
                      <a:prstDash val="solid"/>
                      <a:round/>
                      <a:headEnd type="none" w="med" len="med"/>
                      <a:tailEnd type="none" w="med" len="med"/>
                    </a:lnB>
                    <a:solidFill>
                      <a:srgbClr val="D6DCE4"/>
                    </a:solidFill>
                  </a:tcPr>
                </a:tc>
                <a:tc gridSpan="2">
                  <a:txBody>
                    <a:bodyPr/>
                    <a:lstStyle/>
                    <a:p>
                      <a:pPr algn="ctr" fontAlgn="b"/>
                      <a:r>
                        <a:rPr lang="en-GB" sz="1000" b="0" i="0" u="none" strike="noStrike" dirty="0">
                          <a:solidFill>
                            <a:srgbClr val="000000"/>
                          </a:solidFill>
                          <a:effectLst/>
                          <a:latin typeface="Calibri" panose="020F0502020204030204" pitchFamily="34" charset="0"/>
                        </a:rPr>
                        <a:t>IBM Technology</a:t>
                      </a:r>
                      <a:endParaRPr lang="en-SG" sz="1000" b="0" i="0" u="none" strike="noStrike" dirty="0">
                        <a:solidFill>
                          <a:srgbClr val="000000"/>
                        </a:solidFill>
                        <a:effectLst/>
                        <a:latin typeface="Calibri" panose="020F0502020204030204" pitchFamily="34" charset="0"/>
                      </a:endParaRPr>
                    </a:p>
                  </a:txBody>
                  <a:tcPr marL="4691" marR="4691" marT="4691" marB="0" anchor="b">
                    <a:lnL>
                      <a:noFill/>
                    </a:lnL>
                    <a:lnR>
                      <a:noFill/>
                    </a:lnR>
                    <a:lnT>
                      <a:noFill/>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a:noFill/>
                    </a:lnL>
                    <a:lnR>
                      <a:noFill/>
                    </a:lnR>
                    <a:lnT>
                      <a:noFill/>
                    </a:lnT>
                    <a:lnB w="6350" cap="flat" cmpd="sng" algn="ctr">
                      <a:solidFill>
                        <a:srgbClr val="000000"/>
                      </a:solidFill>
                      <a:prstDash val="solid"/>
                      <a:round/>
                      <a:headEnd type="none" w="med" len="med"/>
                      <a:tailEnd type="none" w="med" len="med"/>
                    </a:lnB>
                    <a:solidFill>
                      <a:srgbClr val="FFF2CC"/>
                    </a:solidFill>
                  </a:tcPr>
                </a:tc>
                <a:tc rowSpan="2">
                  <a:txBody>
                    <a:bodyPr/>
                    <a:lstStyle/>
                    <a:p>
                      <a:pPr algn="ctr" fontAlgn="b"/>
                      <a:r>
                        <a:rPr lang="en-SG" sz="1000" b="0" i="0" u="none" strike="noStrike" dirty="0">
                          <a:solidFill>
                            <a:srgbClr val="000000"/>
                          </a:solidFill>
                          <a:effectLst/>
                          <a:latin typeface="Calibri" panose="020F0502020204030204" pitchFamily="34" charset="0"/>
                        </a:rPr>
                        <a:t>CLIENT</a:t>
                      </a:r>
                    </a:p>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a:noFill/>
                    </a:lnL>
                    <a:lnR>
                      <a:noFill/>
                    </a:lnR>
                    <a:lnT>
                      <a:noFill/>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3050825499"/>
                  </a:ext>
                </a:extLst>
              </a:tr>
              <a:tr h="339521">
                <a:tc>
                  <a:txBody>
                    <a:bodyPr/>
                    <a:lstStyle/>
                    <a:p>
                      <a:pPr algn="l" fontAlgn="b"/>
                      <a:r>
                        <a:rPr lang="en-SG" sz="1000" b="1" i="0" u="none" strike="noStrike">
                          <a:solidFill>
                            <a:srgbClr val="000000"/>
                          </a:solidFill>
                          <a:effectLst/>
                          <a:latin typeface="Calibri" panose="020F0502020204030204" pitchFamily="34" charset="0"/>
                        </a:rPr>
                        <a:t>High Level Scope</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ctr" fontAlgn="b"/>
                      <a:r>
                        <a:rPr lang="en-SG" sz="1000" b="0" i="0" u="none" strike="noStrike">
                          <a:solidFill>
                            <a:srgbClr val="000000"/>
                          </a:solidFill>
                          <a:effectLst/>
                          <a:latin typeface="Calibri" panose="020F0502020204030204" pitchFamily="34" charset="0"/>
                        </a:rPr>
                        <a:t>IBM Consulting</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PMO team</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DevSecOps</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PES</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Product</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Expert Lab</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62551165"/>
                  </a:ext>
                </a:extLst>
              </a:tr>
              <a:tr h="172333">
                <a:tc>
                  <a:txBody>
                    <a:bodyPr/>
                    <a:lstStyle/>
                    <a:p>
                      <a:pPr algn="l"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8144868"/>
                  </a:ext>
                </a:extLst>
              </a:tr>
              <a:tr h="205845">
                <a:tc>
                  <a:txBody>
                    <a:bodyPr/>
                    <a:lstStyle/>
                    <a:p>
                      <a:pPr algn="l" fontAlgn="b"/>
                      <a:r>
                        <a:rPr lang="en-SG" sz="1000" b="0" i="0" u="none" strike="noStrike" dirty="0">
                          <a:solidFill>
                            <a:srgbClr val="000000"/>
                          </a:solidFill>
                          <a:effectLst/>
                          <a:latin typeface="Calibri" panose="020F0502020204030204" pitchFamily="34" charset="0"/>
                        </a:rPr>
                        <a:t>MAS License Subscriptions</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A,C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C,I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787552"/>
                  </a:ext>
                </a:extLst>
              </a:tr>
              <a:tr h="172333">
                <a:tc>
                  <a:txBody>
                    <a:bodyPr/>
                    <a:lstStyle/>
                    <a:p>
                      <a:pPr algn="l" fontAlgn="b"/>
                      <a:r>
                        <a:rPr lang="en-SG" sz="1000" b="0" i="0" u="none" strike="noStrike" dirty="0">
                          <a:solidFill>
                            <a:srgbClr val="000000"/>
                          </a:solidFill>
                          <a:effectLst/>
                          <a:latin typeface="Calibri" panose="020F0502020204030204" pitchFamily="34" charset="0"/>
                        </a:rPr>
                        <a:t>MAS</a:t>
                      </a:r>
                      <a:r>
                        <a:rPr lang="en-US" sz="1000" b="0" i="0" u="none" strike="noStrike" dirty="0">
                          <a:solidFill>
                            <a:srgbClr val="000000"/>
                          </a:solidFill>
                          <a:effectLst/>
                          <a:latin typeface="Calibri" panose="020F0502020204030204" pitchFamily="34" charset="0"/>
                        </a:rPr>
                        <a:t> product sizing and design</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A,C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C,I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8114156"/>
                  </a:ext>
                </a:extLst>
              </a:tr>
              <a:tr h="172333">
                <a:tc>
                  <a:txBody>
                    <a:bodyPr/>
                    <a:lstStyle/>
                    <a:p>
                      <a:pPr algn="l" fontAlgn="b"/>
                      <a:r>
                        <a:rPr lang="en-GB" sz="1000" b="0" i="0" u="none" strike="noStrike" dirty="0">
                          <a:solidFill>
                            <a:srgbClr val="000000"/>
                          </a:solidFill>
                          <a:effectLst/>
                          <a:latin typeface="Calibri" panose="020F0502020204030204" pitchFamily="34" charset="0"/>
                        </a:rPr>
                        <a:t>MAS Installation on </a:t>
                      </a:r>
                      <a:r>
                        <a:rPr lang="en-US" sz="1000" b="0" i="0" u="none" strike="noStrike" dirty="0">
                          <a:solidFill>
                            <a:srgbClr val="000000"/>
                          </a:solidFill>
                          <a:effectLst/>
                          <a:latin typeface="Calibri" panose="020F0502020204030204" pitchFamily="34" charset="0"/>
                        </a:rPr>
                        <a:t>Red hat OpenShift</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A,C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C,I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9836317"/>
                  </a:ext>
                </a:extLst>
              </a:tr>
              <a:tr h="172333">
                <a:tc>
                  <a:txBody>
                    <a:bodyPr/>
                    <a:lstStyle/>
                    <a:p>
                      <a:pPr algn="l" fontAlgn="b"/>
                      <a:r>
                        <a:rPr lang="en-GB" sz="1000" b="0" i="0" u="none" strike="noStrike" dirty="0">
                          <a:solidFill>
                            <a:srgbClr val="000000"/>
                          </a:solidFill>
                          <a:effectLst/>
                          <a:latin typeface="Calibri" panose="020F0502020204030204" pitchFamily="34" charset="0"/>
                        </a:rPr>
                        <a:t>MAS </a:t>
                      </a:r>
                      <a:r>
                        <a:rPr lang="en-US" sz="1000" b="0" i="0" u="none" strike="noStrike" dirty="0">
                          <a:solidFill>
                            <a:srgbClr val="000000"/>
                          </a:solidFill>
                          <a:effectLst/>
                          <a:latin typeface="Calibri" panose="020F0502020204030204" pitchFamily="34" charset="0"/>
                        </a:rPr>
                        <a:t>configuring monitoring management &amp; DR aspects</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A,C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C,I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87978180"/>
                  </a:ext>
                </a:extLst>
              </a:tr>
              <a:tr h="172333">
                <a:tc>
                  <a:txBody>
                    <a:bodyPr/>
                    <a:lstStyle/>
                    <a:p>
                      <a:pPr algn="l" fontAlgn="b"/>
                      <a:r>
                        <a:rPr lang="en-SG" sz="1000" b="0" i="0" u="none" strike="noStrike" dirty="0">
                          <a:solidFill>
                            <a:srgbClr val="000000"/>
                          </a:solidFill>
                          <a:effectLst/>
                          <a:latin typeface="Calibri" panose="020F0502020204030204" pitchFamily="34" charset="0"/>
                        </a:rPr>
                        <a:t>MAS</a:t>
                      </a:r>
                      <a:r>
                        <a:rPr lang="en-US" sz="1000" b="0" i="0" u="none" strike="noStrike" dirty="0">
                          <a:solidFill>
                            <a:srgbClr val="000000"/>
                          </a:solidFill>
                          <a:effectLst/>
                          <a:latin typeface="Calibri" panose="020F0502020204030204" pitchFamily="34" charset="0"/>
                        </a:rPr>
                        <a:t> monitoring and maintenance</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A,C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86009359"/>
                  </a:ext>
                </a:extLst>
              </a:tr>
              <a:tr h="172333">
                <a:tc>
                  <a:txBody>
                    <a:bodyPr/>
                    <a:lstStyle/>
                    <a:p>
                      <a:pPr algn="l" fontAlgn="b"/>
                      <a:r>
                        <a:rPr lang="en-GB" sz="1000" b="0" i="0" u="none" strike="noStrike" dirty="0">
                          <a:solidFill>
                            <a:srgbClr val="000000"/>
                          </a:solidFill>
                          <a:effectLst/>
                          <a:latin typeface="Calibri" panose="020F0502020204030204" pitchFamily="34" charset="0"/>
                        </a:rPr>
                        <a:t>O</a:t>
                      </a:r>
                      <a:r>
                        <a:rPr lang="en-SG" sz="1000" b="0" i="0" u="none" strike="noStrike" dirty="0" err="1">
                          <a:solidFill>
                            <a:srgbClr val="000000"/>
                          </a:solidFill>
                          <a:effectLst/>
                          <a:latin typeface="Calibri" panose="020F0502020204030204" pitchFamily="34" charset="0"/>
                        </a:rPr>
                        <a:t>penShift</a:t>
                      </a:r>
                      <a:r>
                        <a:rPr lang="en-SG" sz="1000" b="0" i="0" u="none" strike="noStrike" dirty="0">
                          <a:solidFill>
                            <a:srgbClr val="000000"/>
                          </a:solidFill>
                          <a:effectLst/>
                          <a:latin typeface="Calibri" panose="020F0502020204030204" pitchFamily="34" charset="0"/>
                        </a:rPr>
                        <a:t> Design and Build</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A,R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21972045"/>
                  </a:ext>
                </a:extLst>
              </a:tr>
              <a:tr h="172333">
                <a:tc>
                  <a:txBody>
                    <a:bodyPr/>
                    <a:lstStyle/>
                    <a:p>
                      <a:pPr algn="l" fontAlgn="b"/>
                      <a:r>
                        <a:rPr lang="en-SG" sz="1000" b="0" i="0" u="none" strike="noStrike" dirty="0">
                          <a:solidFill>
                            <a:srgbClr val="000000"/>
                          </a:solidFill>
                          <a:effectLst/>
                          <a:latin typeface="Calibri" panose="020F0502020204030204" pitchFamily="34" charset="0"/>
                        </a:rPr>
                        <a:t>OpenShift Managed Services</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A,C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4217819"/>
                  </a:ext>
                </a:extLst>
              </a:tr>
              <a:tr h="172333">
                <a:tc>
                  <a:txBody>
                    <a:bodyPr/>
                    <a:lstStyle/>
                    <a:p>
                      <a:pPr algn="l" fontAlgn="b"/>
                      <a:r>
                        <a:rPr lang="en-US" sz="1000" b="0" i="0" u="none" strike="noStrike" dirty="0">
                          <a:solidFill>
                            <a:srgbClr val="000000"/>
                          </a:solidFill>
                          <a:effectLst/>
                          <a:latin typeface="Calibri" panose="020F0502020204030204" pitchFamily="34" charset="0"/>
                        </a:rPr>
                        <a:t>MAS Monitoring Configurations</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A,C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I</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45877777"/>
                  </a:ext>
                </a:extLst>
              </a:tr>
              <a:tr h="172333">
                <a:tc>
                  <a:txBody>
                    <a:bodyPr/>
                    <a:lstStyle/>
                    <a:p>
                      <a:pPr algn="l" fontAlgn="b"/>
                      <a:r>
                        <a:rPr lang="en-US" sz="1000" b="0" i="0" u="none" strike="noStrike" dirty="0">
                          <a:solidFill>
                            <a:srgbClr val="000000"/>
                          </a:solidFill>
                          <a:effectLst/>
                          <a:latin typeface="Calibri" panose="020F0502020204030204" pitchFamily="34" charset="0"/>
                        </a:rPr>
                        <a:t>Infrastructure, Hypervisor, Storage, Security, Networking</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A,C</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a:solidFill>
                            <a:srgbClr val="000000"/>
                          </a:solidFill>
                          <a:effectLst/>
                          <a:latin typeface="Calibri" panose="020F0502020204030204" pitchFamily="34" charset="0"/>
                        </a:rPr>
                        <a:t> </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00" b="0" i="0" u="none" strike="noStrike" dirty="0">
                          <a:solidFill>
                            <a:srgbClr val="000000"/>
                          </a:solidFill>
                          <a:effectLst/>
                          <a:latin typeface="Calibri" panose="020F0502020204030204" pitchFamily="34" charset="0"/>
                        </a:rPr>
                        <a:t>R</a:t>
                      </a:r>
                    </a:p>
                  </a:txBody>
                  <a:tcPr marL="4691" marR="4691" marT="46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0326929"/>
                  </a:ext>
                </a:extLst>
              </a:tr>
            </a:tbl>
          </a:graphicData>
        </a:graphic>
      </p:graphicFrame>
      <p:sp>
        <p:nvSpPr>
          <p:cNvPr id="2" name="TextBox 1">
            <a:extLst>
              <a:ext uri="{FF2B5EF4-FFF2-40B4-BE49-F238E27FC236}">
                <a16:creationId xmlns:a16="http://schemas.microsoft.com/office/drawing/2014/main" id="{B7D789FE-1DDC-4D96-B67C-8E5C1EC22DE0}"/>
              </a:ext>
            </a:extLst>
          </p:cNvPr>
          <p:cNvSpPr txBox="1"/>
          <p:nvPr/>
        </p:nvSpPr>
        <p:spPr>
          <a:xfrm>
            <a:off x="424527" y="3429000"/>
            <a:ext cx="10351993" cy="830209"/>
          </a:xfrm>
          <a:prstGeom prst="rect">
            <a:avLst/>
          </a:prstGeom>
          <a:noFill/>
        </p:spPr>
        <p:txBody>
          <a:bodyPr wrap="square" lIns="72000" tIns="72000" rIns="72000" bIns="72000" rtlCol="0">
            <a:spAutoFit/>
          </a:bodyPr>
          <a:lstStyle/>
          <a:p>
            <a:pPr marL="177800" marR="0" lvl="0" indent="-17780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Above RACI assumes that IBM is responsible for design, build and manage the entire platform.</a:t>
            </a:r>
          </a:p>
          <a:p>
            <a:pPr marL="177800" marR="0" lvl="0" indent="-17780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Underlying Infrastructure can be managed by Client if its an On Premise solution. If it is public cloud, PES can provide the services as well.</a:t>
            </a:r>
            <a:endPar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3" name="Slide Number Placeholder 2">
            <a:extLst>
              <a:ext uri="{FF2B5EF4-FFF2-40B4-BE49-F238E27FC236}">
                <a16:creationId xmlns:a16="http://schemas.microsoft.com/office/drawing/2014/main" id="{6D38146B-6FAE-C8E1-C335-615C66FF1B79}"/>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40</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41119449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1">
            <a:extLst>
              <a:ext uri="{FF2B5EF4-FFF2-40B4-BE49-F238E27FC236}">
                <a16:creationId xmlns:a16="http://schemas.microsoft.com/office/drawing/2014/main" id="{E6D7DC3B-904B-23B9-EE2E-24448CAD15BE}"/>
              </a:ext>
            </a:extLst>
          </p:cNvPr>
          <p:cNvSpPr txBox="1">
            <a:spLocks/>
          </p:cNvSpPr>
          <p:nvPr/>
        </p:nvSpPr>
        <p:spPr>
          <a:xfrm>
            <a:off x="225235" y="4656458"/>
            <a:ext cx="11600583" cy="17443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44000" tIns="68400" rIns="91440" bIns="45720" numCol="1" anchor="t" anchorCtr="0" compatLnSpc="1">
            <a:prstTxWarp prst="textNoShape">
              <a:avLst/>
            </a:prstTxWarp>
          </a:bodyPr>
          <a:lstStyle>
            <a:defPPr>
              <a:defRPr lang="en-US"/>
            </a:defPPr>
            <a:lvl1pPr marL="0" algn="l" defTabSz="914400" rtl="0" eaLnBrk="1" latinLnBrk="0" hangingPunct="1">
              <a:defRPr lang="en-AU" sz="800" b="0" kern="120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a:lnSpc>
                <a:spcPct val="150000"/>
              </a:lnSpc>
              <a:buFont typeface="Arial" panose="020B0604020202020204" pitchFamily="34" charset="0"/>
              <a:buChar char="•"/>
            </a:pPr>
            <a:r>
              <a:rPr lang="de-DE" sz="1600" dirty="0"/>
              <a:t>Initial </a:t>
            </a:r>
            <a:r>
              <a:rPr lang="de-DE" sz="1600" dirty="0" err="1"/>
              <a:t>phase</a:t>
            </a:r>
            <a:r>
              <a:rPr lang="de-DE" sz="1600" dirty="0"/>
              <a:t> </a:t>
            </a:r>
            <a:r>
              <a:rPr lang="de-DE" sz="1600" dirty="0" err="1"/>
              <a:t>with</a:t>
            </a:r>
            <a:r>
              <a:rPr lang="de-DE" sz="1600" dirty="0"/>
              <a:t> </a:t>
            </a:r>
            <a:r>
              <a:rPr lang="de-DE" sz="1600" dirty="0" err="1"/>
              <a:t>concepts</a:t>
            </a:r>
            <a:r>
              <a:rPr lang="de-DE" sz="1600" dirty="0"/>
              <a:t> and </a:t>
            </a:r>
            <a:r>
              <a:rPr lang="de-DE" sz="1600" dirty="0" err="1"/>
              <a:t>setting</a:t>
            </a:r>
            <a:r>
              <a:rPr lang="de-DE" sz="1600" dirty="0"/>
              <a:t> </a:t>
            </a:r>
            <a:r>
              <a:rPr lang="de-DE" sz="1600" dirty="0" err="1"/>
              <a:t>up</a:t>
            </a:r>
            <a:r>
              <a:rPr lang="de-DE" sz="1600" dirty="0"/>
              <a:t> a </a:t>
            </a:r>
            <a:r>
              <a:rPr lang="de-DE" sz="1600" dirty="0" err="1"/>
              <a:t>development</a:t>
            </a:r>
            <a:r>
              <a:rPr lang="de-DE" sz="1600" dirty="0"/>
              <a:t> </a:t>
            </a:r>
            <a:r>
              <a:rPr lang="de-DE" sz="1600" dirty="0" err="1"/>
              <a:t>environment</a:t>
            </a:r>
            <a:endParaRPr lang="de-DE" sz="1600" dirty="0"/>
          </a:p>
          <a:p>
            <a:pPr marL="457200" indent="-457200">
              <a:lnSpc>
                <a:spcPct val="150000"/>
              </a:lnSpc>
              <a:buFont typeface="Arial" panose="020B0604020202020204" pitchFamily="34" charset="0"/>
              <a:buChar char="•"/>
            </a:pPr>
            <a:r>
              <a:rPr lang="de-DE" sz="1600" dirty="0"/>
              <a:t>First, </a:t>
            </a:r>
            <a:r>
              <a:rPr lang="de-DE" sz="1600" dirty="0" err="1"/>
              <a:t>set</a:t>
            </a:r>
            <a:r>
              <a:rPr lang="de-DE" sz="1600" dirty="0"/>
              <a:t> </a:t>
            </a:r>
            <a:r>
              <a:rPr lang="de-DE" sz="1600" dirty="0" err="1"/>
              <a:t>up</a:t>
            </a:r>
            <a:r>
              <a:rPr lang="de-DE" sz="1600" dirty="0"/>
              <a:t> a </a:t>
            </a:r>
            <a:r>
              <a:rPr lang="de-DE" sz="1600" dirty="0" err="1"/>
              <a:t>system</a:t>
            </a:r>
            <a:r>
              <a:rPr lang="de-DE" sz="1600" dirty="0"/>
              <a:t> </a:t>
            </a:r>
            <a:r>
              <a:rPr lang="de-DE" sz="1600" dirty="0" err="1"/>
              <a:t>for</a:t>
            </a:r>
            <a:r>
              <a:rPr lang="de-DE" sz="1600" dirty="0"/>
              <a:t> </a:t>
            </a:r>
            <a:r>
              <a:rPr lang="de-DE" sz="1600" dirty="0" err="1"/>
              <a:t>development</a:t>
            </a:r>
            <a:r>
              <a:rPr lang="de-DE" sz="1600" dirty="0"/>
              <a:t> </a:t>
            </a:r>
            <a:r>
              <a:rPr lang="de-DE" sz="1600" dirty="0" err="1"/>
              <a:t>purposes</a:t>
            </a:r>
            <a:r>
              <a:rPr lang="de-DE" sz="1600" dirty="0"/>
              <a:t> and </a:t>
            </a:r>
            <a:r>
              <a:rPr lang="de-DE" sz="1600" dirty="0" err="1"/>
              <a:t>testing</a:t>
            </a:r>
            <a:r>
              <a:rPr lang="de-DE" sz="1600" dirty="0"/>
              <a:t> (DEV1)</a:t>
            </a:r>
          </a:p>
          <a:p>
            <a:pPr marL="713232" lvl="1" indent="-457200">
              <a:lnSpc>
                <a:spcPct val="150000"/>
              </a:lnSpc>
              <a:buFont typeface="Arial" panose="020B0604020202020204" pitchFamily="34" charset="0"/>
              <a:buChar char="•"/>
            </a:pPr>
            <a:r>
              <a:rPr lang="de-DE" sz="1600" dirty="0" err="1"/>
              <a:t>Enables</a:t>
            </a:r>
            <a:r>
              <a:rPr lang="de-DE" sz="1600" dirty="0"/>
              <a:t> </a:t>
            </a:r>
            <a:r>
              <a:rPr lang="de-DE" sz="1600" dirty="0" err="1"/>
              <a:t>developing</a:t>
            </a:r>
            <a:r>
              <a:rPr lang="de-DE" sz="1600" dirty="0"/>
              <a:t> </a:t>
            </a:r>
            <a:r>
              <a:rPr lang="de-DE" sz="1600" dirty="0" err="1"/>
              <a:t>of</a:t>
            </a:r>
            <a:r>
              <a:rPr lang="de-DE" sz="1600" dirty="0"/>
              <a:t> operational </a:t>
            </a:r>
            <a:r>
              <a:rPr lang="de-DE" sz="1600" dirty="0" err="1"/>
              <a:t>concepts</a:t>
            </a:r>
            <a:r>
              <a:rPr lang="de-DE" sz="1600" dirty="0"/>
              <a:t> </a:t>
            </a:r>
          </a:p>
          <a:p>
            <a:pPr marL="457200" indent="-457200">
              <a:lnSpc>
                <a:spcPct val="150000"/>
              </a:lnSpc>
              <a:buFont typeface="Arial" panose="020B0604020202020204" pitchFamily="34" charset="0"/>
              <a:buChar char="•"/>
            </a:pPr>
            <a:r>
              <a:rPr lang="de-DE" sz="1600" dirty="0" err="1"/>
              <a:t>Followed</a:t>
            </a:r>
            <a:r>
              <a:rPr lang="de-DE" sz="1600" dirty="0"/>
              <a:t> </a:t>
            </a:r>
            <a:r>
              <a:rPr lang="de-DE" sz="1600" dirty="0" err="1"/>
              <a:t>by</a:t>
            </a:r>
            <a:r>
              <a:rPr lang="de-DE" sz="1600" dirty="0"/>
              <a:t> </a:t>
            </a:r>
            <a:r>
              <a:rPr lang="de-DE" sz="1600" dirty="0" err="1"/>
              <a:t>setting</a:t>
            </a:r>
            <a:r>
              <a:rPr lang="de-DE" sz="1600" dirty="0"/>
              <a:t> </a:t>
            </a:r>
            <a:r>
              <a:rPr lang="de-DE" sz="1600" dirty="0" err="1"/>
              <a:t>up</a:t>
            </a:r>
            <a:r>
              <a:rPr lang="de-DE" sz="1600" dirty="0"/>
              <a:t> TUI</a:t>
            </a:r>
          </a:p>
          <a:p>
            <a:pPr>
              <a:lnSpc>
                <a:spcPct val="150000"/>
              </a:lnSpc>
            </a:pPr>
            <a:endParaRPr lang="de-DE" sz="1600" dirty="0"/>
          </a:p>
        </p:txBody>
      </p:sp>
      <p:pic>
        <p:nvPicPr>
          <p:cNvPr id="9" name="Picture 8">
            <a:extLst>
              <a:ext uri="{FF2B5EF4-FFF2-40B4-BE49-F238E27FC236}">
                <a16:creationId xmlns:a16="http://schemas.microsoft.com/office/drawing/2014/main" id="{474FDC89-D821-4776-3EBE-6BB99A1D4032}"/>
              </a:ext>
            </a:extLst>
          </p:cNvPr>
          <p:cNvPicPr>
            <a:picLocks noChangeAspect="1"/>
          </p:cNvPicPr>
          <p:nvPr/>
        </p:nvPicPr>
        <p:blipFill>
          <a:blip r:embed="rId2"/>
          <a:stretch>
            <a:fillRect/>
          </a:stretch>
        </p:blipFill>
        <p:spPr>
          <a:xfrm>
            <a:off x="111511" y="796062"/>
            <a:ext cx="11987562" cy="3870371"/>
          </a:xfrm>
          <a:prstGeom prst="rect">
            <a:avLst/>
          </a:prstGeom>
        </p:spPr>
      </p:pic>
      <p:sp>
        <p:nvSpPr>
          <p:cNvPr id="3" name="Title 2">
            <a:extLst>
              <a:ext uri="{FF2B5EF4-FFF2-40B4-BE49-F238E27FC236}">
                <a16:creationId xmlns:a16="http://schemas.microsoft.com/office/drawing/2014/main" id="{180FE8AE-88C0-81FC-000D-A5BB37E1E2E3}"/>
              </a:ext>
            </a:extLst>
          </p:cNvPr>
          <p:cNvSpPr>
            <a:spLocks noGrp="1"/>
          </p:cNvSpPr>
          <p:nvPr>
            <p:ph type="title"/>
          </p:nvPr>
        </p:nvSpPr>
        <p:spPr>
          <a:xfrm>
            <a:off x="366185" y="457200"/>
            <a:ext cx="11459633" cy="485192"/>
          </a:xfrm>
        </p:spPr>
        <p:txBody>
          <a:bodyPr/>
          <a:lstStyle/>
          <a:p>
            <a:r>
              <a:rPr lang="en-US" dirty="0"/>
              <a:t>High-Level Project Plan and Timeline</a:t>
            </a:r>
          </a:p>
        </p:txBody>
      </p:sp>
    </p:spTree>
    <p:extLst>
      <p:ext uri="{BB962C8B-B14F-4D97-AF65-F5344CB8AC3E}">
        <p14:creationId xmlns:p14="http://schemas.microsoft.com/office/powerpoint/2010/main" val="19562936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D09C49E-C7CA-CD4E-99F7-8FB7E86CD9F1}"/>
              </a:ext>
            </a:extLst>
          </p:cNvPr>
          <p:cNvSpPr>
            <a:spLocks noGrp="1"/>
          </p:cNvSpPr>
          <p:nvPr>
            <p:ph type="ftr" sz="quarter" idx="5"/>
          </p:nvPr>
        </p:nvSpPr>
        <p:spPr>
          <a:xfrm>
            <a:off x="6119929" y="7848575"/>
            <a:ext cx="2392680" cy="147733"/>
          </a:xfrm>
          <a:prstGeom prst="rect">
            <a:avLst/>
          </a:prstGeom>
        </p:spPr>
        <p:txBody>
          <a:bodyPr wrap="square" lIns="0" tIns="0" rIns="0" bIns="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GB" sz="960" b="0" i="0" u="none" strike="noStrike" kern="1200" cap="none" spc="0" normalizeH="0" baseline="0" noProof="0">
                <a:ln>
                  <a:noFill/>
                </a:ln>
                <a:solidFill>
                  <a:srgbClr val="000000"/>
                </a:solidFill>
                <a:effectLst/>
                <a:uLnTx/>
                <a:uFillTx/>
                <a:latin typeface="IBM Plex Sans"/>
                <a:ea typeface="+mn-ea"/>
              </a:rPr>
              <a:t>© 2022 IBM </a:t>
            </a:r>
            <a:r>
              <a:rPr kumimoji="0" lang="en-GB" sz="960" b="0" i="0" u="none" strike="noStrike" kern="1200" cap="none" spc="-6" normalizeH="0" baseline="0" noProof="0">
                <a:ln>
                  <a:noFill/>
                </a:ln>
                <a:solidFill>
                  <a:srgbClr val="000000"/>
                </a:solidFill>
                <a:effectLst/>
                <a:uLnTx/>
                <a:uFillTx/>
                <a:latin typeface="IBM Plex Sans"/>
                <a:ea typeface="+mn-ea"/>
              </a:rPr>
              <a:t>Corporation</a:t>
            </a:r>
            <a:r>
              <a:rPr kumimoji="0" lang="en-GB" sz="960" b="0" i="0" u="none" strike="noStrike" kern="1200" cap="none" spc="0" normalizeH="0" baseline="0" noProof="0">
                <a:ln>
                  <a:noFill/>
                </a:ln>
                <a:solidFill>
                  <a:srgbClr val="000000"/>
                </a:solidFill>
                <a:effectLst/>
                <a:uLnTx/>
                <a:uFillTx/>
                <a:latin typeface="IBM Plex Sans"/>
                <a:ea typeface="+mn-ea"/>
              </a:rPr>
              <a:t> | IBM </a:t>
            </a:r>
            <a:r>
              <a:rPr kumimoji="0" lang="en-GB" sz="960" b="0" i="0" u="none" strike="noStrike" kern="1200" cap="none" spc="-6" normalizeH="0" baseline="0" noProof="0">
                <a:ln>
                  <a:noFill/>
                </a:ln>
                <a:solidFill>
                  <a:srgbClr val="000000"/>
                </a:solidFill>
                <a:effectLst/>
                <a:uLnTx/>
                <a:uFillTx/>
                <a:latin typeface="IBM Plex Sans"/>
                <a:ea typeface="+mn-ea"/>
              </a:rPr>
              <a:t>Confidential</a:t>
            </a:r>
            <a:endParaRPr kumimoji="0" lang="en-GB" sz="960" b="0" i="0" u="none" strike="noStrike" kern="1200" cap="none" spc="-5" normalizeH="0" baseline="0" noProof="0" dirty="0">
              <a:ln>
                <a:noFill/>
              </a:ln>
              <a:solidFill>
                <a:srgbClr val="000000"/>
              </a:solidFill>
              <a:effectLst/>
              <a:uLnTx/>
              <a:uFillTx/>
              <a:latin typeface="IBM Plex Sans"/>
              <a:ea typeface="+mn-ea"/>
            </a:endParaRPr>
          </a:p>
        </p:txBody>
      </p:sp>
      <p:sp>
        <p:nvSpPr>
          <p:cNvPr id="4" name="Date Placeholder 3">
            <a:extLst>
              <a:ext uri="{FF2B5EF4-FFF2-40B4-BE49-F238E27FC236}">
                <a16:creationId xmlns:a16="http://schemas.microsoft.com/office/drawing/2014/main" id="{7EA01278-DA68-084A-929F-DAFF89A114EE}"/>
              </a:ext>
            </a:extLst>
          </p:cNvPr>
          <p:cNvSpPr>
            <a:spLocks noGrp="1"/>
          </p:cNvSpPr>
          <p:nvPr>
            <p:ph type="dt" sz="half" idx="6"/>
          </p:nvPr>
        </p:nvSpPr>
        <p:spPr>
          <a:xfrm>
            <a:off x="881149" y="7848575"/>
            <a:ext cx="2135124" cy="147733"/>
          </a:xfrm>
          <a:prstGeom prst="rect">
            <a:avLst/>
          </a:prstGeom>
        </p:spPr>
        <p:txBody>
          <a:bodyPr wrap="square" lIns="0" tIns="0" rIns="0" bIns="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US" sz="960" b="0" i="0" u="none" strike="noStrike" kern="1200" cap="none" spc="-12" normalizeH="0" baseline="0" noProof="0">
                <a:ln>
                  <a:noFill/>
                </a:ln>
                <a:solidFill>
                  <a:srgbClr val="000000"/>
                </a:solidFill>
                <a:effectLst/>
                <a:uLnTx/>
                <a:uFillTx/>
                <a:latin typeface="IBM Plex Sans"/>
                <a:ea typeface="+mn-ea"/>
              </a:rPr>
              <a:t>Template - 2022 Edition, Version 2.04</a:t>
            </a:r>
            <a:endParaRPr kumimoji="0" lang="en-GB" sz="960" b="0" i="0" u="none" strike="noStrike" kern="1200" cap="none" spc="0" normalizeH="0" baseline="0" noProof="0" dirty="0">
              <a:ln>
                <a:noFill/>
              </a:ln>
              <a:solidFill>
                <a:srgbClr val="000000"/>
              </a:solidFill>
              <a:effectLst/>
              <a:uLnTx/>
              <a:uFillTx/>
              <a:latin typeface="IBM Plex Sans"/>
              <a:ea typeface="+mn-ea"/>
            </a:endParaRPr>
          </a:p>
        </p:txBody>
      </p:sp>
      <p:sp>
        <p:nvSpPr>
          <p:cNvPr id="6" name="Title 5">
            <a:extLst>
              <a:ext uri="{FF2B5EF4-FFF2-40B4-BE49-F238E27FC236}">
                <a16:creationId xmlns:a16="http://schemas.microsoft.com/office/drawing/2014/main" id="{1DFA86C8-B771-C94F-8D28-0EF4373D4F2E}"/>
              </a:ext>
            </a:extLst>
          </p:cNvPr>
          <p:cNvSpPr>
            <a:spLocks noGrp="1"/>
          </p:cNvSpPr>
          <p:nvPr>
            <p:ph type="title"/>
          </p:nvPr>
        </p:nvSpPr>
        <p:spPr>
          <a:xfrm>
            <a:off x="366185" y="457200"/>
            <a:ext cx="11459633" cy="523528"/>
          </a:xfrm>
        </p:spPr>
        <p:txBody>
          <a:bodyPr/>
          <a:lstStyle/>
          <a:p>
            <a:r>
              <a:rPr lang="en-US" dirty="0"/>
              <a:t>Sample SLA / SLO - RFP</a:t>
            </a:r>
          </a:p>
        </p:txBody>
      </p:sp>
      <p:graphicFrame>
        <p:nvGraphicFramePr>
          <p:cNvPr id="2" name="Table 4">
            <a:extLst>
              <a:ext uri="{FF2B5EF4-FFF2-40B4-BE49-F238E27FC236}">
                <a16:creationId xmlns:a16="http://schemas.microsoft.com/office/drawing/2014/main" id="{F5F9D0DE-8BA5-5D98-6AB5-A693691E52F5}"/>
              </a:ext>
            </a:extLst>
          </p:cNvPr>
          <p:cNvGraphicFramePr>
            <a:graphicFrameLocks noGrp="1"/>
          </p:cNvGraphicFramePr>
          <p:nvPr/>
        </p:nvGraphicFramePr>
        <p:xfrm>
          <a:off x="353961" y="980728"/>
          <a:ext cx="11459632" cy="5308600"/>
        </p:xfrm>
        <a:graphic>
          <a:graphicData uri="http://schemas.openxmlformats.org/drawingml/2006/table">
            <a:tbl>
              <a:tblPr firstRow="1" bandRow="1">
                <a:tableStyleId>{073A0DAA-6AF3-43AB-8588-CEC1D06C72B9}</a:tableStyleId>
              </a:tblPr>
              <a:tblGrid>
                <a:gridCol w="2993511">
                  <a:extLst>
                    <a:ext uri="{9D8B030D-6E8A-4147-A177-3AD203B41FA5}">
                      <a16:colId xmlns:a16="http://schemas.microsoft.com/office/drawing/2014/main" val="2225050599"/>
                    </a:ext>
                  </a:extLst>
                </a:gridCol>
                <a:gridCol w="8466121">
                  <a:extLst>
                    <a:ext uri="{9D8B030D-6E8A-4147-A177-3AD203B41FA5}">
                      <a16:colId xmlns:a16="http://schemas.microsoft.com/office/drawing/2014/main" val="1025564833"/>
                    </a:ext>
                  </a:extLst>
                </a:gridCol>
              </a:tblGrid>
              <a:tr h="370840">
                <a:tc>
                  <a:txBody>
                    <a:bodyPr/>
                    <a:lstStyle/>
                    <a:p>
                      <a:r>
                        <a:rPr lang="en-US" sz="1400" dirty="0"/>
                        <a:t>Service Conditions</a:t>
                      </a:r>
                    </a:p>
                  </a:txBody>
                  <a:tcPr/>
                </a:tc>
                <a:tc>
                  <a:txBody>
                    <a:bodyPr/>
                    <a:lstStyle/>
                    <a:p>
                      <a:r>
                        <a:rPr lang="en-US" sz="1400" dirty="0"/>
                        <a:t>Description</a:t>
                      </a:r>
                    </a:p>
                  </a:txBody>
                  <a:tcPr/>
                </a:tc>
                <a:extLst>
                  <a:ext uri="{0D108BD9-81ED-4DB2-BD59-A6C34878D82A}">
                    <a16:rowId xmlns:a16="http://schemas.microsoft.com/office/drawing/2014/main" val="3524907670"/>
                  </a:ext>
                </a:extLst>
              </a:tr>
              <a:tr h="370840">
                <a:tc>
                  <a:txBody>
                    <a:bodyPr/>
                    <a:lstStyle/>
                    <a:p>
                      <a:r>
                        <a:rPr lang="en-US" sz="1400" dirty="0"/>
                        <a:t>SLA for Support Services</a:t>
                      </a:r>
                    </a:p>
                  </a:txBody>
                  <a:tcPr/>
                </a:tc>
                <a:tc>
                  <a:txBody>
                    <a:bodyPr/>
                    <a:lstStyle/>
                    <a:p>
                      <a:pPr marL="285750" indent="-285750">
                        <a:buFont typeface="Arial" panose="020B0604020202020204" pitchFamily="34" charset="0"/>
                        <a:buChar char="•"/>
                      </a:pPr>
                      <a:r>
                        <a:rPr lang="en-US" sz="1400" dirty="0"/>
                        <a:t>90% of P1 incidents will achieve a response time within 15 minutes and be resolved within 24 hours, 100% within 7 days. P1 incidents are worked continuously 24/7.</a:t>
                      </a:r>
                    </a:p>
                    <a:p>
                      <a:pPr marL="285750" indent="-285750">
                        <a:buFont typeface="Arial" panose="020B0604020202020204" pitchFamily="34" charset="0"/>
                        <a:buChar char="•"/>
                      </a:pPr>
                      <a:r>
                        <a:rPr lang="en-US" sz="1400" dirty="0"/>
                        <a:t>90% of P2 incidents will achieve a response time within 30 minutes and be resolved within 48 hours, 100% within 7 days. P2 incidents are worked continuously during business hours.</a:t>
                      </a:r>
                    </a:p>
                    <a:p>
                      <a:pPr marL="285750" indent="-285750">
                        <a:buFont typeface="Arial" panose="020B0604020202020204" pitchFamily="34" charset="0"/>
                        <a:buChar char="•"/>
                      </a:pPr>
                      <a:r>
                        <a:rPr lang="en-US" sz="1400" dirty="0"/>
                        <a:t>90% of P1 and P2 incidents will have root cause analysis (RCA) completed within 10 business days</a:t>
                      </a:r>
                    </a:p>
                    <a:p>
                      <a:pPr marL="285750" indent="-285750">
                        <a:buFont typeface="Arial" panose="020B0604020202020204" pitchFamily="34" charset="0"/>
                        <a:buChar char="•"/>
                      </a:pPr>
                      <a:r>
                        <a:rPr lang="en-US" sz="1400" dirty="0"/>
                        <a:t>90% of changes successfully completed on approved change schedule </a:t>
                      </a:r>
                    </a:p>
                  </a:txBody>
                  <a:tcPr/>
                </a:tc>
                <a:extLst>
                  <a:ext uri="{0D108BD9-81ED-4DB2-BD59-A6C34878D82A}">
                    <a16:rowId xmlns:a16="http://schemas.microsoft.com/office/drawing/2014/main" val="3405513414"/>
                  </a:ext>
                </a:extLst>
              </a:tr>
              <a:tr h="370840">
                <a:tc>
                  <a:txBody>
                    <a:bodyPr/>
                    <a:lstStyle/>
                    <a:p>
                      <a:r>
                        <a:rPr lang="en-US" sz="1400" dirty="0"/>
                        <a:t>SLO for Support Services</a:t>
                      </a:r>
                    </a:p>
                  </a:txBody>
                  <a:tcPr/>
                </a:tc>
                <a:tc>
                  <a:txBody>
                    <a:bodyPr/>
                    <a:lstStyle/>
                    <a:p>
                      <a:pPr marL="285750" indent="-285750">
                        <a:buFont typeface="Arial" panose="020B0604020202020204" pitchFamily="34" charset="0"/>
                        <a:buChar char="•"/>
                      </a:pPr>
                      <a:r>
                        <a:rPr lang="en-US" sz="1400" dirty="0"/>
                        <a:t>90% of P3 incidents will be resolved within 10 calendar days</a:t>
                      </a:r>
                    </a:p>
                    <a:p>
                      <a:pPr marL="285750" indent="-285750">
                        <a:buFont typeface="Arial" panose="020B0604020202020204" pitchFamily="34" charset="0"/>
                        <a:buChar char="•"/>
                      </a:pPr>
                      <a:r>
                        <a:rPr lang="en-US" sz="1400" dirty="0"/>
                        <a:t>98% of P3 incidents are resolved within 14 calendar days following initial notification</a:t>
                      </a:r>
                    </a:p>
                    <a:p>
                      <a:pPr marL="285750" indent="-285750">
                        <a:buFont typeface="Arial" panose="020B0604020202020204" pitchFamily="34" charset="0"/>
                        <a:buChar char="•"/>
                      </a:pPr>
                      <a:r>
                        <a:rPr lang="en-US" sz="1400" dirty="0"/>
                        <a:t>90% of P4 incidents are resolved within 120 days</a:t>
                      </a:r>
                    </a:p>
                    <a:p>
                      <a:pPr marL="285750" indent="-285750">
                        <a:buFont typeface="Arial" panose="020B0604020202020204" pitchFamily="34" charset="0"/>
                        <a:buChar char="•"/>
                      </a:pPr>
                      <a:r>
                        <a:rPr lang="en-US" sz="1400" dirty="0"/>
                        <a:t>99% of P3 and P4 incidents closed within 90 days</a:t>
                      </a:r>
                    </a:p>
                    <a:p>
                      <a:pPr marL="285750" indent="-285750">
                        <a:buFont typeface="Arial" panose="020B0604020202020204" pitchFamily="34" charset="0"/>
                        <a:buChar char="•"/>
                      </a:pPr>
                      <a:r>
                        <a:rPr lang="en-US" sz="1400" dirty="0"/>
                        <a:t>90% of ticket type required or catalog tasks closed within 90 days</a:t>
                      </a:r>
                    </a:p>
                    <a:p>
                      <a:pPr marL="285750" indent="-285750">
                        <a:buFont typeface="Arial" panose="020B0604020202020204" pitchFamily="34" charset="0"/>
                        <a:buChar char="•"/>
                      </a:pPr>
                      <a:r>
                        <a:rPr lang="en-US" sz="1400" dirty="0"/>
                        <a:t>90% of problem records closed within 120 days</a:t>
                      </a:r>
                    </a:p>
                  </a:txBody>
                  <a:tcPr/>
                </a:tc>
                <a:extLst>
                  <a:ext uri="{0D108BD9-81ED-4DB2-BD59-A6C34878D82A}">
                    <a16:rowId xmlns:a16="http://schemas.microsoft.com/office/drawing/2014/main" val="103378171"/>
                  </a:ext>
                </a:extLst>
              </a:tr>
              <a:tr h="370840">
                <a:tc>
                  <a:txBody>
                    <a:bodyPr/>
                    <a:lstStyle/>
                    <a:p>
                      <a:r>
                        <a:rPr lang="en-US" sz="1400" dirty="0"/>
                        <a:t>SLA for Application Availability</a:t>
                      </a:r>
                    </a:p>
                  </a:txBody>
                  <a:tcPr/>
                </a:tc>
                <a:tc>
                  <a:txBody>
                    <a:bodyPr/>
                    <a:lstStyle/>
                    <a:p>
                      <a:r>
                        <a:rPr lang="en-US" sz="1400" dirty="0"/>
                        <a:t>Production availability to be determined based on supplier capability but shall be greater than or equal to 99.9%.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These are proposed for your consideration as a minimum requirement. Please propose measures that are like or better.</a:t>
                      </a:r>
                    </a:p>
                  </a:txBody>
                  <a:tcPr/>
                </a:tc>
                <a:extLst>
                  <a:ext uri="{0D108BD9-81ED-4DB2-BD59-A6C34878D82A}">
                    <a16:rowId xmlns:a16="http://schemas.microsoft.com/office/drawing/2014/main" val="799230512"/>
                  </a:ext>
                </a:extLst>
              </a:tr>
              <a:tr h="370840">
                <a:tc>
                  <a:txBody>
                    <a:bodyPr/>
                    <a:lstStyle/>
                    <a:p>
                      <a:r>
                        <a:rPr lang="en-US" sz="1400" dirty="0"/>
                        <a:t>SLA for Application Response Time</a:t>
                      </a:r>
                    </a:p>
                  </a:txBody>
                  <a:tcPr/>
                </a:tc>
                <a:tc>
                  <a:txBody>
                    <a:bodyPr/>
                    <a:lstStyle/>
                    <a:p>
                      <a:r>
                        <a:rPr lang="en-US" sz="1400" dirty="0"/>
                        <a:t>95% of successful application transactions completed in 2.0 seconds. </a:t>
                      </a:r>
                    </a:p>
                    <a:p>
                      <a:r>
                        <a:rPr lang="en-US" sz="1400" dirty="0"/>
                        <a:t>These are proposed for your consideration as a minimum requirement. Please propose measures that are like or better.</a:t>
                      </a:r>
                    </a:p>
                  </a:txBody>
                  <a:tcPr/>
                </a:tc>
                <a:extLst>
                  <a:ext uri="{0D108BD9-81ED-4DB2-BD59-A6C34878D82A}">
                    <a16:rowId xmlns:a16="http://schemas.microsoft.com/office/drawing/2014/main" val="717759026"/>
                  </a:ext>
                </a:extLst>
              </a:tr>
              <a:tr h="370840">
                <a:tc>
                  <a:txBody>
                    <a:bodyPr/>
                    <a:lstStyle/>
                    <a:p>
                      <a:r>
                        <a:rPr lang="en-US" sz="1400" dirty="0"/>
                        <a:t>Recovery Time Objective (RTO)</a:t>
                      </a:r>
                    </a:p>
                    <a:p>
                      <a:r>
                        <a:rPr lang="en-US" sz="1400" dirty="0"/>
                        <a:t>Recovery Point Objective (RPO)</a:t>
                      </a:r>
                    </a:p>
                  </a:txBody>
                  <a:tcPr/>
                </a:tc>
                <a:tc>
                  <a:txBody>
                    <a:bodyPr/>
                    <a:lstStyle/>
                    <a:p>
                      <a:pPr marL="285750" indent="-285750">
                        <a:buFont typeface="Arial" panose="020B0604020202020204" pitchFamily="34" charset="0"/>
                        <a:buChar char="•"/>
                      </a:pPr>
                      <a:r>
                        <a:rPr lang="en-US" sz="1400" dirty="0"/>
                        <a:t>RTO of less than 4 hours</a:t>
                      </a:r>
                    </a:p>
                    <a:p>
                      <a:pPr marL="285750" indent="-285750">
                        <a:buFont typeface="Arial" panose="020B0604020202020204" pitchFamily="34" charset="0"/>
                        <a:buChar char="•"/>
                      </a:pPr>
                      <a:r>
                        <a:rPr lang="en-US" sz="1400" dirty="0"/>
                        <a:t>RPO measured from the last logged successfully completed transaction</a:t>
                      </a:r>
                    </a:p>
                  </a:txBody>
                  <a:tcPr/>
                </a:tc>
                <a:extLst>
                  <a:ext uri="{0D108BD9-81ED-4DB2-BD59-A6C34878D82A}">
                    <a16:rowId xmlns:a16="http://schemas.microsoft.com/office/drawing/2014/main" val="1244833177"/>
                  </a:ext>
                </a:extLst>
              </a:tr>
            </a:tbl>
          </a:graphicData>
        </a:graphic>
      </p:graphicFrame>
    </p:spTree>
    <p:extLst>
      <p:ext uri="{BB962C8B-B14F-4D97-AF65-F5344CB8AC3E}">
        <p14:creationId xmlns:p14="http://schemas.microsoft.com/office/powerpoint/2010/main" val="14434434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p:txBody>
          <a:bodyPr/>
          <a:lstStyle/>
          <a:p>
            <a:r>
              <a:rPr lang="en-SG" dirty="0"/>
              <a:t>ROI Considerations</a:t>
            </a:r>
          </a:p>
        </p:txBody>
      </p:sp>
      <p:sp>
        <p:nvSpPr>
          <p:cNvPr id="10" name="Content Placeholder 3">
            <a:extLst>
              <a:ext uri="{FF2B5EF4-FFF2-40B4-BE49-F238E27FC236}">
                <a16:creationId xmlns:a16="http://schemas.microsoft.com/office/drawing/2014/main" id="{8BDBE04D-906E-4A3F-3202-B7C7B9B88C56}"/>
              </a:ext>
            </a:extLst>
          </p:cNvPr>
          <p:cNvSpPr txBox="1">
            <a:spLocks/>
          </p:cNvSpPr>
          <p:nvPr/>
        </p:nvSpPr>
        <p:spPr bwMode="auto">
          <a:xfrm>
            <a:off x="798139" y="1249286"/>
            <a:ext cx="10409932" cy="5003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defTabSz="684213" rtl="0" eaLnBrk="0" fontAlgn="base" hangingPunct="0">
              <a:spcBef>
                <a:spcPts val="450"/>
              </a:spcBef>
              <a:spcAft>
                <a:spcPct val="0"/>
              </a:spcAft>
              <a:buFont typeface="Arial" panose="020B0604020202020204" pitchFamily="34" charset="0"/>
              <a:defRPr sz="2100" b="1" kern="1200">
                <a:solidFill>
                  <a:schemeClr val="tx1"/>
                </a:solidFill>
                <a:latin typeface="IBM Plex Sans" charset="0"/>
                <a:ea typeface="IBM Plex Sans" charset="0"/>
                <a:cs typeface="IBM Plex Sans" charset="0"/>
              </a:defRPr>
            </a:lvl1pPr>
            <a:lvl2pPr marL="141288" indent="-141288" algn="l" defTabSz="684213" rtl="0" eaLnBrk="0" fontAlgn="base" hangingPunct="0">
              <a:spcBef>
                <a:spcPct val="0"/>
              </a:spcBef>
              <a:spcAft>
                <a:spcPct val="0"/>
              </a:spcAft>
              <a:buFont typeface="Arial" panose="020B0604020202020204" pitchFamily="34" charset="0"/>
              <a:buChar char="•"/>
              <a:defRPr lang="en-US" kern="1200" dirty="0">
                <a:solidFill>
                  <a:schemeClr val="tx1"/>
                </a:solidFill>
                <a:latin typeface="IBM Plex Sans" charset="0"/>
                <a:ea typeface="IBM Plex Sans" charset="0"/>
                <a:cs typeface="IBM Plex Sans" charset="0"/>
              </a:defRPr>
            </a:lvl2pPr>
            <a:lvl3pPr marL="284163" indent="-141288" algn="l" defTabSz="684213" rtl="0" eaLnBrk="0" fontAlgn="base" hangingPunct="0">
              <a:lnSpc>
                <a:spcPct val="105000"/>
              </a:lnSpc>
              <a:spcBef>
                <a:spcPct val="0"/>
              </a:spcBef>
              <a:spcAft>
                <a:spcPct val="0"/>
              </a:spcAft>
              <a:buSzPct val="80000"/>
              <a:buFont typeface="Arial" panose="020B0604020202020204" pitchFamily="34" charset="0"/>
              <a:buChar char="‒"/>
              <a:defRPr lang="en-US" sz="1500" kern="1200" dirty="0">
                <a:solidFill>
                  <a:schemeClr val="tx1"/>
                </a:solidFill>
                <a:latin typeface="IBM Plex Sans" charset="0"/>
                <a:ea typeface="IBM Plex Sans" charset="0"/>
                <a:cs typeface="IBM Plex Sans" charset="0"/>
              </a:defRPr>
            </a:lvl3pPr>
            <a:lvl4pPr marL="427038" indent="-141288" algn="l" defTabSz="684213" rtl="0" eaLnBrk="0" fontAlgn="base" hangingPunct="0">
              <a:lnSpc>
                <a:spcPct val="105000"/>
              </a:lnSpc>
              <a:spcBef>
                <a:spcPct val="0"/>
              </a:spcBef>
              <a:spcAft>
                <a:spcPct val="0"/>
              </a:spcAft>
              <a:buFont typeface="IBM Plex Sans" panose="020B0503050203000203" pitchFamily="34" charset="0"/>
              <a:buChar char="◊"/>
              <a:defRPr lang="en-US" sz="1300" kern="1200" dirty="0">
                <a:solidFill>
                  <a:schemeClr val="tx1"/>
                </a:solidFill>
                <a:latin typeface="IBM Plex Sans" charset="0"/>
                <a:ea typeface="IBM Plex Sans" charset="0"/>
                <a:cs typeface="IBM Plex Sans" charset="0"/>
              </a:defRPr>
            </a:lvl4pPr>
            <a:lvl5pPr marL="569913" indent="-141288" algn="l" defTabSz="684213" rtl="0" eaLnBrk="0" fontAlgn="base" hangingPunct="0">
              <a:lnSpc>
                <a:spcPct val="105000"/>
              </a:lnSpc>
              <a:spcBef>
                <a:spcPct val="0"/>
              </a:spcBef>
              <a:spcAft>
                <a:spcPct val="0"/>
              </a:spcAft>
              <a:buSzPct val="80000"/>
              <a:buFont typeface="Wingdings" panose="05000000000000000000" pitchFamily="2" charset="2"/>
              <a:buChar char="v"/>
              <a:defRPr lang="en-US" sz="1200" kern="1200" dirty="0">
                <a:solidFill>
                  <a:schemeClr val="tx1"/>
                </a:solidFill>
                <a:latin typeface="IBM Plex Sans" charset="0"/>
                <a:ea typeface="IBM Plex Sans" charset="0"/>
                <a:cs typeface="IBM Plex Sans" charset="0"/>
              </a:defRPr>
            </a:lvl5pPr>
            <a:lvl6pPr marL="804863" indent="-133350" algn="l" defTabSz="685772" rtl="0" eaLnBrk="1" latinLnBrk="0" hangingPunct="1">
              <a:lnSpc>
                <a:spcPct val="100000"/>
              </a:lnSpc>
              <a:spcBef>
                <a:spcPts val="0"/>
              </a:spcBef>
              <a:buFont typeface="Wingdings" panose="05000000000000000000" pitchFamily="2" charset="2"/>
              <a:buChar char="ü"/>
              <a:defRPr sz="1050" kern="1200">
                <a:solidFill>
                  <a:schemeClr val="tx1"/>
                </a:solidFill>
                <a:latin typeface="+mn-lt"/>
                <a:ea typeface="+mn-ea"/>
                <a:cs typeface="+mn-cs"/>
              </a:defRPr>
            </a:lvl6pPr>
            <a:lvl7pPr marL="2228761"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47"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34"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rgbClr val="000000"/>
                </a:solidFill>
                <a:effectLst/>
                <a:uLnTx/>
                <a:uFillTx/>
                <a:latin typeface="IBM Plex Sans Light" panose="020B0403050203000203" pitchFamily="34" charset="0"/>
              </a:rPr>
              <a:t>When comparing options, costs must be calculated to several components:</a:t>
            </a: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16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16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ctr"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rgbClr val="000000"/>
                </a:solidFill>
                <a:effectLst/>
                <a:uLnTx/>
                <a:uFillTx/>
                <a:latin typeface="IBM Plex Sans Light" panose="020B0403050203000203" pitchFamily="34" charset="0"/>
              </a:rPr>
              <a:t>MAS Dedicated and MAS SaaS offers more than just the infrastructure and to understand the ROI, all categories must be considered.</a:t>
            </a: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a:p>
            <a:pPr marL="0" marR="0" lvl="0" indent="0" algn="l" defTabSz="684213" rtl="0" eaLnBrk="0" fontAlgn="base" latinLnBrk="0" hangingPunct="0">
              <a:lnSpc>
                <a:spcPct val="100000"/>
              </a:lnSpc>
              <a:spcBef>
                <a:spcPts val="450"/>
              </a:spcBef>
              <a:spcAft>
                <a:spcPct val="0"/>
              </a:spcAft>
              <a:buClrTx/>
              <a:buSzTx/>
              <a:buFont typeface="Arial" panose="020B0604020202020204" pitchFamily="34" charset="0"/>
              <a:buNone/>
              <a:tabLst/>
              <a:defRPr/>
            </a:pPr>
            <a:endParaRPr kumimoji="0" lang="en-US" sz="2100" b="0" i="0" u="none" strike="noStrike" kern="1200" cap="none" spc="0" normalizeH="0" baseline="0" noProof="0" dirty="0">
              <a:ln>
                <a:noFill/>
              </a:ln>
              <a:solidFill>
                <a:srgbClr val="000000"/>
              </a:solidFill>
              <a:effectLst/>
              <a:uLnTx/>
              <a:uFillTx/>
              <a:latin typeface="IBM Plex Sans Light" panose="020B0403050203000203" pitchFamily="34" charset="0"/>
            </a:endParaRPr>
          </a:p>
        </p:txBody>
      </p:sp>
      <p:graphicFrame>
        <p:nvGraphicFramePr>
          <p:cNvPr id="12" name="Table 11">
            <a:extLst>
              <a:ext uri="{FF2B5EF4-FFF2-40B4-BE49-F238E27FC236}">
                <a16:creationId xmlns:a16="http://schemas.microsoft.com/office/drawing/2014/main" id="{E652A90C-134A-2D03-EABD-72C461514B5B}"/>
              </a:ext>
            </a:extLst>
          </p:cNvPr>
          <p:cNvGraphicFramePr>
            <a:graphicFrameLocks noGrp="1"/>
          </p:cNvGraphicFramePr>
          <p:nvPr/>
        </p:nvGraphicFramePr>
        <p:xfrm>
          <a:off x="1447774" y="1797095"/>
          <a:ext cx="8426068" cy="3343275"/>
        </p:xfrm>
        <a:graphic>
          <a:graphicData uri="http://schemas.openxmlformats.org/drawingml/2006/table">
            <a:tbl>
              <a:tblPr firstRow="1" bandRow="1">
                <a:tableStyleId>{35758FB7-9AC5-4552-8A53-C91805E547FA}</a:tableStyleId>
              </a:tblPr>
              <a:tblGrid>
                <a:gridCol w="2998405">
                  <a:extLst>
                    <a:ext uri="{9D8B030D-6E8A-4147-A177-3AD203B41FA5}">
                      <a16:colId xmlns:a16="http://schemas.microsoft.com/office/drawing/2014/main" val="3141392024"/>
                    </a:ext>
                  </a:extLst>
                </a:gridCol>
                <a:gridCol w="1895898">
                  <a:extLst>
                    <a:ext uri="{9D8B030D-6E8A-4147-A177-3AD203B41FA5}">
                      <a16:colId xmlns:a16="http://schemas.microsoft.com/office/drawing/2014/main" val="3412477547"/>
                    </a:ext>
                  </a:extLst>
                </a:gridCol>
                <a:gridCol w="2038525">
                  <a:extLst>
                    <a:ext uri="{9D8B030D-6E8A-4147-A177-3AD203B41FA5}">
                      <a16:colId xmlns:a16="http://schemas.microsoft.com/office/drawing/2014/main" val="2306254876"/>
                    </a:ext>
                  </a:extLst>
                </a:gridCol>
                <a:gridCol w="1493240">
                  <a:extLst>
                    <a:ext uri="{9D8B030D-6E8A-4147-A177-3AD203B41FA5}">
                      <a16:colId xmlns:a16="http://schemas.microsoft.com/office/drawing/2014/main" val="3567383385"/>
                    </a:ext>
                  </a:extLst>
                </a:gridCol>
              </a:tblGrid>
              <a:tr h="370840">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dirty="0"/>
                        <a:t>Category</a:t>
                      </a:r>
                    </a:p>
                  </a:txBody>
                  <a:tcPr>
                    <a:solidFill>
                      <a:schemeClr val="tx1">
                        <a:lumMod val="50000"/>
                        <a:lumOff val="50000"/>
                      </a:schemeClr>
                    </a:solidFill>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dirty="0"/>
                        <a:t>Client Managed</a:t>
                      </a:r>
                    </a:p>
                  </a:txBody>
                  <a:tcPr>
                    <a:solidFill>
                      <a:schemeClr val="tx1">
                        <a:lumMod val="50000"/>
                        <a:lumOff val="50000"/>
                      </a:schemeClr>
                    </a:solidFill>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dirty="0"/>
                        <a:t>MAS Dedicated</a:t>
                      </a:r>
                    </a:p>
                  </a:txBody>
                  <a:tcPr>
                    <a:solidFill>
                      <a:schemeClr val="tx1">
                        <a:lumMod val="50000"/>
                        <a:lumOff val="50000"/>
                      </a:schemeClr>
                    </a:solidFill>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dirty="0"/>
                        <a:t>MAS SaaS</a:t>
                      </a:r>
                    </a:p>
                  </a:txBody>
                  <a:tcPr>
                    <a:solidFill>
                      <a:schemeClr val="tx1">
                        <a:lumMod val="50000"/>
                        <a:lumOff val="50000"/>
                      </a:schemeClr>
                    </a:solidFill>
                  </a:tcPr>
                </a:tc>
                <a:extLst>
                  <a:ext uri="{0D108BD9-81ED-4DB2-BD59-A6C34878D82A}">
                    <a16:rowId xmlns:a16="http://schemas.microsoft.com/office/drawing/2014/main" val="60603716"/>
                  </a:ext>
                </a:extLst>
              </a:tr>
              <a:tr h="370840">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Infrastructure</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Client</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extLst>
                  <a:ext uri="{0D108BD9-81ED-4DB2-BD59-A6C34878D82A}">
                    <a16:rowId xmlns:a16="http://schemas.microsoft.com/office/drawing/2014/main" val="2029235943"/>
                  </a:ext>
                </a:extLst>
              </a:tr>
              <a:tr h="370840">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MAS Entitlement</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Client</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Client</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extLst>
                  <a:ext uri="{0D108BD9-81ED-4DB2-BD59-A6C34878D82A}">
                    <a16:rowId xmlns:a16="http://schemas.microsoft.com/office/drawing/2014/main" val="4087502466"/>
                  </a:ext>
                </a:extLst>
              </a:tr>
              <a:tr h="370840">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Supporting Software</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Client</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extLst>
                  <a:ext uri="{0D108BD9-81ED-4DB2-BD59-A6C34878D82A}">
                    <a16:rowId xmlns:a16="http://schemas.microsoft.com/office/drawing/2014/main" val="3908671863"/>
                  </a:ext>
                </a:extLst>
              </a:tr>
              <a:tr h="370840">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System Admins</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Client</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extLst>
                  <a:ext uri="{0D108BD9-81ED-4DB2-BD59-A6C34878D82A}">
                    <a16:rowId xmlns:a16="http://schemas.microsoft.com/office/drawing/2014/main" val="677289653"/>
                  </a:ext>
                </a:extLst>
              </a:tr>
              <a:tr h="370840">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Database Admins</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Client</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extLst>
                  <a:ext uri="{0D108BD9-81ED-4DB2-BD59-A6C34878D82A}">
                    <a16:rowId xmlns:a16="http://schemas.microsoft.com/office/drawing/2014/main" val="838741096"/>
                  </a:ext>
                </a:extLst>
              </a:tr>
              <a:tr h="370840">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Network Admins</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Client</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extLst>
                  <a:ext uri="{0D108BD9-81ED-4DB2-BD59-A6C34878D82A}">
                    <a16:rowId xmlns:a16="http://schemas.microsoft.com/office/drawing/2014/main" val="3613305876"/>
                  </a:ext>
                </a:extLst>
              </a:tr>
              <a:tr h="370840">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Security Admins</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Client</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dirty="0">
                          <a:solidFill>
                            <a:schemeClr val="tx1"/>
                          </a:solidFill>
                        </a:rPr>
                        <a:t>Included</a:t>
                      </a:r>
                    </a:p>
                  </a:txBody>
                  <a:tcPr/>
                </a:tc>
                <a:extLst>
                  <a:ext uri="{0D108BD9-81ED-4DB2-BD59-A6C34878D82A}">
                    <a16:rowId xmlns:a16="http://schemas.microsoft.com/office/drawing/2014/main" val="3890670579"/>
                  </a:ext>
                </a:extLst>
              </a:tr>
            </a:tbl>
          </a:graphicData>
        </a:graphic>
      </p:graphicFrame>
      <p:graphicFrame>
        <p:nvGraphicFramePr>
          <p:cNvPr id="13" name="Object 12">
            <a:extLst>
              <a:ext uri="{FF2B5EF4-FFF2-40B4-BE49-F238E27FC236}">
                <a16:creationId xmlns:a16="http://schemas.microsoft.com/office/drawing/2014/main" id="{96173FF3-7695-7960-983A-9808DE975F36}"/>
              </a:ext>
            </a:extLst>
          </p:cNvPr>
          <p:cNvGraphicFramePr>
            <a:graphicFrameLocks noChangeAspect="1"/>
          </p:cNvGraphicFramePr>
          <p:nvPr/>
        </p:nvGraphicFramePr>
        <p:xfrm>
          <a:off x="10911418" y="1484784"/>
          <a:ext cx="914400" cy="792163"/>
        </p:xfrm>
        <a:graphic>
          <a:graphicData uri="http://schemas.openxmlformats.org/presentationml/2006/ole">
            <mc:AlternateContent xmlns:mc="http://schemas.openxmlformats.org/markup-compatibility/2006">
              <mc:Choice xmlns:v="urn:schemas-microsoft-com:vml" Requires="v">
                <p:oleObj name="Worksheet" showAsIcon="1" r:id="rId2" imgW="914328" imgH="792459" progId="Excel.Sheet.12">
                  <p:embed/>
                </p:oleObj>
              </mc:Choice>
              <mc:Fallback>
                <p:oleObj name="Worksheet" showAsIcon="1" r:id="rId2" imgW="914328" imgH="792459" progId="Excel.Sheet.12">
                  <p:embed/>
                  <p:pic>
                    <p:nvPicPr>
                      <p:cNvPr id="13" name="Object 12">
                        <a:extLst>
                          <a:ext uri="{FF2B5EF4-FFF2-40B4-BE49-F238E27FC236}">
                            <a16:creationId xmlns:a16="http://schemas.microsoft.com/office/drawing/2014/main" id="{96173FF3-7695-7960-983A-9808DE975F36}"/>
                          </a:ext>
                        </a:extLst>
                      </p:cNvPr>
                      <p:cNvPicPr/>
                      <p:nvPr/>
                    </p:nvPicPr>
                    <p:blipFill>
                      <a:blip r:embed="rId3"/>
                      <a:stretch>
                        <a:fillRect/>
                      </a:stretch>
                    </p:blipFill>
                    <p:spPr>
                      <a:xfrm>
                        <a:off x="10911418" y="1484784"/>
                        <a:ext cx="914400" cy="792163"/>
                      </a:xfrm>
                      <a:prstGeom prst="rect">
                        <a:avLst/>
                      </a:prstGeom>
                    </p:spPr>
                  </p:pic>
                </p:oleObj>
              </mc:Fallback>
            </mc:AlternateContent>
          </a:graphicData>
        </a:graphic>
      </p:graphicFrame>
      <p:sp>
        <p:nvSpPr>
          <p:cNvPr id="2" name="Slide Number Placeholder 1">
            <a:extLst>
              <a:ext uri="{FF2B5EF4-FFF2-40B4-BE49-F238E27FC236}">
                <a16:creationId xmlns:a16="http://schemas.microsoft.com/office/drawing/2014/main" id="{31DC9E41-EE83-0197-1A40-C1E67F4595DE}"/>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43</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232691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p:txBody>
          <a:bodyPr/>
          <a:lstStyle/>
          <a:p>
            <a:r>
              <a:rPr lang="en-SG" dirty="0"/>
              <a:t>ROI Example – Clients buying MAS Dedicated</a:t>
            </a:r>
          </a:p>
        </p:txBody>
      </p:sp>
      <p:graphicFrame>
        <p:nvGraphicFramePr>
          <p:cNvPr id="2" name="Table 4">
            <a:extLst>
              <a:ext uri="{FF2B5EF4-FFF2-40B4-BE49-F238E27FC236}">
                <a16:creationId xmlns:a16="http://schemas.microsoft.com/office/drawing/2014/main" id="{666F62F0-C949-94E3-16E2-5D66B3B4FAAF}"/>
              </a:ext>
            </a:extLst>
          </p:cNvPr>
          <p:cNvGraphicFramePr>
            <a:graphicFrameLocks/>
          </p:cNvGraphicFramePr>
          <p:nvPr/>
        </p:nvGraphicFramePr>
        <p:xfrm>
          <a:off x="827171" y="1052736"/>
          <a:ext cx="10674651" cy="4010845"/>
        </p:xfrm>
        <a:graphic>
          <a:graphicData uri="http://schemas.openxmlformats.org/drawingml/2006/table">
            <a:tbl>
              <a:tblPr firstRow="1" bandRow="1">
                <a:tableStyleId>{7DF18680-E054-41AD-8BC1-D1AEF772440D}</a:tableStyleId>
              </a:tblPr>
              <a:tblGrid>
                <a:gridCol w="1460154">
                  <a:extLst>
                    <a:ext uri="{9D8B030D-6E8A-4147-A177-3AD203B41FA5}">
                      <a16:colId xmlns:a16="http://schemas.microsoft.com/office/drawing/2014/main" val="3125040785"/>
                    </a:ext>
                  </a:extLst>
                </a:gridCol>
                <a:gridCol w="1059927">
                  <a:extLst>
                    <a:ext uri="{9D8B030D-6E8A-4147-A177-3AD203B41FA5}">
                      <a16:colId xmlns:a16="http://schemas.microsoft.com/office/drawing/2014/main" val="750737390"/>
                    </a:ext>
                  </a:extLst>
                </a:gridCol>
                <a:gridCol w="1430471">
                  <a:extLst>
                    <a:ext uri="{9D8B030D-6E8A-4147-A177-3AD203B41FA5}">
                      <a16:colId xmlns:a16="http://schemas.microsoft.com/office/drawing/2014/main" val="154433055"/>
                    </a:ext>
                  </a:extLst>
                </a:gridCol>
                <a:gridCol w="939936">
                  <a:extLst>
                    <a:ext uri="{9D8B030D-6E8A-4147-A177-3AD203B41FA5}">
                      <a16:colId xmlns:a16="http://schemas.microsoft.com/office/drawing/2014/main" val="3970722609"/>
                    </a:ext>
                  </a:extLst>
                </a:gridCol>
                <a:gridCol w="1282045">
                  <a:extLst>
                    <a:ext uri="{9D8B030D-6E8A-4147-A177-3AD203B41FA5}">
                      <a16:colId xmlns:a16="http://schemas.microsoft.com/office/drawing/2014/main" val="4237214965"/>
                    </a:ext>
                  </a:extLst>
                </a:gridCol>
                <a:gridCol w="1121790">
                  <a:extLst>
                    <a:ext uri="{9D8B030D-6E8A-4147-A177-3AD203B41FA5}">
                      <a16:colId xmlns:a16="http://schemas.microsoft.com/office/drawing/2014/main" val="2827763098"/>
                    </a:ext>
                  </a:extLst>
                </a:gridCol>
                <a:gridCol w="1225484">
                  <a:extLst>
                    <a:ext uri="{9D8B030D-6E8A-4147-A177-3AD203B41FA5}">
                      <a16:colId xmlns:a16="http://schemas.microsoft.com/office/drawing/2014/main" val="564469115"/>
                    </a:ext>
                  </a:extLst>
                </a:gridCol>
                <a:gridCol w="1140644">
                  <a:extLst>
                    <a:ext uri="{9D8B030D-6E8A-4147-A177-3AD203B41FA5}">
                      <a16:colId xmlns:a16="http://schemas.microsoft.com/office/drawing/2014/main" val="968698746"/>
                    </a:ext>
                  </a:extLst>
                </a:gridCol>
                <a:gridCol w="1014200">
                  <a:extLst>
                    <a:ext uri="{9D8B030D-6E8A-4147-A177-3AD203B41FA5}">
                      <a16:colId xmlns:a16="http://schemas.microsoft.com/office/drawing/2014/main" val="1464084833"/>
                    </a:ext>
                  </a:extLst>
                </a:gridCol>
              </a:tblGrid>
              <a:tr h="810445">
                <a:tc>
                  <a:txBody>
                    <a:bodyPr/>
                    <a:lstStyle/>
                    <a:p>
                      <a:endParaRPr lang="en-CA" sz="1200" dirty="0">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gridSpan="2">
                  <a:txBody>
                    <a:bodyPr/>
                    <a:lstStyle/>
                    <a:p>
                      <a:pPr algn="ctr"/>
                      <a:r>
                        <a:rPr lang="en-CA" sz="1200" dirty="0">
                          <a:latin typeface="IBM Plex Sans" panose="020B0503050203000203" pitchFamily="34" charset="0"/>
                        </a:rPr>
                        <a:t>IBM Pricing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hMerge="1">
                  <a:txBody>
                    <a:bodyPr/>
                    <a:lstStyle/>
                    <a:p>
                      <a:endParaRPr lang="en-CA" sz="1200" dirty="0">
                        <a:latin typeface="IBM Plex Sans" panose="020B0503050203000203" pitchFamily="34" charset="0"/>
                      </a:endParaRPr>
                    </a:p>
                  </a:txBody>
                  <a:tcPr/>
                </a:tc>
                <a:tc gridSpan="6">
                  <a:txBody>
                    <a:bodyPr/>
                    <a:lstStyle/>
                    <a:p>
                      <a:pPr algn="ctr"/>
                      <a:r>
                        <a:rPr lang="en-CA" sz="1200" dirty="0">
                          <a:latin typeface="IBM Plex Sans" panose="020B0503050203000203" pitchFamily="34" charset="0"/>
                        </a:rPr>
                        <a:t>Client Costs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hMerge="1">
                  <a:txBody>
                    <a:bodyPr/>
                    <a:lstStyle/>
                    <a:p>
                      <a:endParaRPr lang="en-CA"/>
                    </a:p>
                  </a:txBody>
                  <a:tcPr/>
                </a:tc>
                <a:tc hMerge="1">
                  <a:txBody>
                    <a:bodyPr/>
                    <a:lstStyle/>
                    <a:p>
                      <a:endParaRPr lang="en-CA" sz="1200" dirty="0">
                        <a:latin typeface="IBM Plex Sans" panose="020B0503050203000203" pitchFamily="34" charset="0"/>
                      </a:endParaRPr>
                    </a:p>
                  </a:txBody>
                  <a:tcPr/>
                </a:tc>
                <a:tc hMerge="1">
                  <a:txBody>
                    <a:bodyPr/>
                    <a:lstStyle/>
                    <a:p>
                      <a:endParaRPr lang="en-CA" sz="1200" dirty="0">
                        <a:latin typeface="IBM Plex Sans" panose="020B0503050203000203" pitchFamily="34" charset="0"/>
                      </a:endParaRPr>
                    </a:p>
                  </a:txBody>
                  <a:tcPr/>
                </a:tc>
                <a:tc hMerge="1">
                  <a:txBody>
                    <a:bodyPr/>
                    <a:lstStyle/>
                    <a:p>
                      <a:endParaRPr lang="en-CA" sz="1200" dirty="0">
                        <a:latin typeface="IBM Plex Sans" panose="020B0503050203000203" pitchFamily="34" charset="0"/>
                      </a:endParaRPr>
                    </a:p>
                  </a:txBody>
                  <a:tcPr/>
                </a:tc>
                <a:tc hMerge="1">
                  <a:txBody>
                    <a:bodyPr/>
                    <a:lstStyle/>
                    <a:p>
                      <a:endParaRPr lang="en-CA" sz="1200" dirty="0">
                        <a:latin typeface="IBM Plex Sans" panose="020B0503050203000203" pitchFamily="34" charset="0"/>
                      </a:endParaRPr>
                    </a:p>
                  </a:txBody>
                  <a:tcPr/>
                </a:tc>
                <a:extLst>
                  <a:ext uri="{0D108BD9-81ED-4DB2-BD59-A6C34878D82A}">
                    <a16:rowId xmlns:a16="http://schemas.microsoft.com/office/drawing/2014/main" val="4280042623"/>
                  </a:ext>
                </a:extLst>
              </a:tr>
              <a:tr h="810445">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endParaRPr lang="en-CA" sz="1200" dirty="0">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sz="1200" dirty="0">
                          <a:solidFill>
                            <a:schemeClr val="tx1"/>
                          </a:solidFill>
                        </a:rPr>
                        <a:t>IBM MAS Dedicated</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sz="1200" dirty="0">
                          <a:solidFill>
                            <a:schemeClr val="tx1"/>
                          </a:solidFill>
                        </a:rPr>
                        <a:t>MAS Software (Only for Dedicated) – 50 authorized users</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sz="1200" dirty="0">
                          <a:solidFill>
                            <a:schemeClr val="tx1"/>
                          </a:solidFill>
                        </a:rPr>
                        <a:t>MAS Software</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CA" sz="1200" b="1" dirty="0">
                          <a:solidFill>
                            <a:schemeClr val="tx1"/>
                          </a:solidFill>
                          <a:latin typeface="IBM Plex Sans" panose="020B0503050203000203" pitchFamily="34" charset="0"/>
                        </a:rPr>
                        <a:t>Infrastructure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sz="1200" dirty="0">
                          <a:solidFill>
                            <a:schemeClr val="tx1"/>
                          </a:solidFill>
                        </a:rPr>
                        <a:t>Operational Software</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sz="1200" dirty="0">
                          <a:solidFill>
                            <a:schemeClr val="tx1"/>
                          </a:solidFill>
                        </a:rPr>
                        <a:t>Client – Personnel – Install and setup</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sz="1200" dirty="0">
                          <a:solidFill>
                            <a:schemeClr val="tx1"/>
                          </a:solidFill>
                        </a:rPr>
                        <a:t>Client – Personnel – Ongoing operations</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b="1" kern="1200">
                          <a:solidFill>
                            <a:schemeClr val="lt1"/>
                          </a:solidFill>
                          <a:latin typeface="Arial" panose="020B0604020202020204"/>
                        </a:defRPr>
                      </a:lvl1pPr>
                      <a:lvl2pPr marL="483412" algn="l" defTabSz="966828" rtl="0" eaLnBrk="1" latinLnBrk="0" hangingPunct="1">
                        <a:defRPr sz="1904" b="1" kern="1200">
                          <a:solidFill>
                            <a:schemeClr val="lt1"/>
                          </a:solidFill>
                          <a:latin typeface="Arial" panose="020B0604020202020204"/>
                        </a:defRPr>
                      </a:lvl2pPr>
                      <a:lvl3pPr marL="966828" algn="l" defTabSz="966828" rtl="0" eaLnBrk="1" latinLnBrk="0" hangingPunct="1">
                        <a:defRPr sz="1904" b="1" kern="1200">
                          <a:solidFill>
                            <a:schemeClr val="lt1"/>
                          </a:solidFill>
                          <a:latin typeface="Arial" panose="020B0604020202020204"/>
                        </a:defRPr>
                      </a:lvl3pPr>
                      <a:lvl4pPr marL="1450240" algn="l" defTabSz="966828" rtl="0" eaLnBrk="1" latinLnBrk="0" hangingPunct="1">
                        <a:defRPr sz="1904" b="1" kern="1200">
                          <a:solidFill>
                            <a:schemeClr val="lt1"/>
                          </a:solidFill>
                          <a:latin typeface="Arial" panose="020B0604020202020204"/>
                        </a:defRPr>
                      </a:lvl4pPr>
                      <a:lvl5pPr marL="1933653" algn="l" defTabSz="966828" rtl="0" eaLnBrk="1" latinLnBrk="0" hangingPunct="1">
                        <a:defRPr sz="1904" b="1" kern="1200">
                          <a:solidFill>
                            <a:schemeClr val="lt1"/>
                          </a:solidFill>
                          <a:latin typeface="Arial" panose="020B0604020202020204"/>
                        </a:defRPr>
                      </a:lvl5pPr>
                      <a:lvl6pPr marL="2417068" algn="l" defTabSz="966828" rtl="0" eaLnBrk="1" latinLnBrk="0" hangingPunct="1">
                        <a:defRPr sz="1904" b="1" kern="1200">
                          <a:solidFill>
                            <a:schemeClr val="lt1"/>
                          </a:solidFill>
                          <a:latin typeface="Arial" panose="020B0604020202020204"/>
                        </a:defRPr>
                      </a:lvl6pPr>
                      <a:lvl7pPr marL="2900479" algn="l" defTabSz="966828" rtl="0" eaLnBrk="1" latinLnBrk="0" hangingPunct="1">
                        <a:defRPr sz="1904" b="1" kern="1200">
                          <a:solidFill>
                            <a:schemeClr val="lt1"/>
                          </a:solidFill>
                          <a:latin typeface="Arial" panose="020B0604020202020204"/>
                        </a:defRPr>
                      </a:lvl7pPr>
                      <a:lvl8pPr marL="3383893" algn="l" defTabSz="966828" rtl="0" eaLnBrk="1" latinLnBrk="0" hangingPunct="1">
                        <a:defRPr sz="1904" b="1" kern="1200">
                          <a:solidFill>
                            <a:schemeClr val="lt1"/>
                          </a:solidFill>
                          <a:latin typeface="Arial" panose="020B0604020202020204"/>
                        </a:defRPr>
                      </a:lvl8pPr>
                      <a:lvl9pPr marL="3867306" algn="l" defTabSz="966828" rtl="0" eaLnBrk="1" latinLnBrk="0" hangingPunct="1">
                        <a:defRPr sz="1904" b="1" kern="1200">
                          <a:solidFill>
                            <a:schemeClr val="lt1"/>
                          </a:solidFill>
                          <a:latin typeface="Arial" panose="020B0604020202020204"/>
                        </a:defRPr>
                      </a:lvl9pPr>
                    </a:lstStyle>
                    <a:p>
                      <a:r>
                        <a:rPr lang="en-CA" sz="1200" dirty="0">
                          <a:solidFill>
                            <a:schemeClr val="tx1"/>
                          </a:solidFill>
                        </a:rPr>
                        <a:t>Total Client Costs</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63087880"/>
                  </a:ext>
                </a:extLst>
              </a:tr>
              <a:tr h="469543">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400" dirty="0">
                          <a:solidFill>
                            <a:schemeClr val="tx1"/>
                          </a:solidFill>
                        </a:rPr>
                        <a:t>1) Common Comparison – compare IaaS</a:t>
                      </a:r>
                      <a:endParaRPr lang="en-CA" sz="14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rPr>
                        <a:t>$157,000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rPr>
                        <a:t>$200,000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rPr>
                        <a:t>$200,000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CA" sz="1200" dirty="0">
                          <a:solidFill>
                            <a:schemeClr val="tx1"/>
                          </a:solidFill>
                          <a:latin typeface="IBM Plex Sans" panose="020B0503050203000203" pitchFamily="34" charset="0"/>
                        </a:rPr>
                        <a:t>$63,000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latin typeface="IBM Plex Sans" panose="020B0503050203000203" pitchFamily="34" charset="0"/>
                        </a:rPr>
                        <a:t>$63,000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89210697"/>
                  </a:ext>
                </a:extLst>
              </a:tr>
              <a:tr h="469543">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400" dirty="0">
                          <a:solidFill>
                            <a:schemeClr val="tx1"/>
                          </a:solidFill>
                        </a:rPr>
                        <a:t>2)  Compare to PaaS</a:t>
                      </a:r>
                      <a:endParaRPr lang="en-CA" sz="14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rPr>
                        <a:t>$157,000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rPr>
                        <a:t>$200,000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rPr>
                        <a:t>$200,000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CA" sz="1200" dirty="0">
                          <a:solidFill>
                            <a:schemeClr val="tx1"/>
                          </a:solidFill>
                          <a:latin typeface="IBM Plex Sans" panose="020B0503050203000203" pitchFamily="34" charset="0"/>
                        </a:rPr>
                        <a:t>$63,000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latin typeface="IBM Plex Sans" panose="020B0503050203000203" pitchFamily="34" charset="0"/>
                        </a:rPr>
                        <a:t>$19,200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latin typeface="IBM Plex Sans" panose="020B0503050203000203" pitchFamily="34" charset="0"/>
                        </a:rPr>
                        <a:t>$32,000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latin typeface="IBM Plex Sans" panose="020B0503050203000203" pitchFamily="34" charset="0"/>
                        </a:rPr>
                        <a:t>$82,800 plus </a:t>
                      </a:r>
                      <a:r>
                        <a:rPr lang="en-CA" sz="1200">
                          <a:solidFill>
                            <a:schemeClr val="tx1"/>
                          </a:solidFill>
                          <a:latin typeface="IBM Plex Sans" panose="020B0503050203000203" pitchFamily="34" charset="0"/>
                        </a:rPr>
                        <a:t>one time $32,000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8759384"/>
                  </a:ext>
                </a:extLst>
              </a:tr>
              <a:tr h="578889">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400" dirty="0">
                          <a:solidFill>
                            <a:schemeClr val="tx1"/>
                          </a:solidFill>
                        </a:rPr>
                        <a:t>3) Compare to IBM offerings</a:t>
                      </a:r>
                      <a:endParaRPr lang="en-CA" sz="14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rPr>
                        <a:t>$157,000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rPr>
                        <a:t>$200,000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rPr>
                        <a:t>$200,000</a:t>
                      </a:r>
                      <a:endParaRPr lang="en-CA" sz="1200" dirty="0">
                        <a:solidFill>
                          <a:schemeClr val="tx1"/>
                        </a:solidFill>
                        <a:latin typeface="IBM Plex Sans"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CA" sz="1200" dirty="0">
                          <a:solidFill>
                            <a:schemeClr val="tx1"/>
                          </a:solidFill>
                          <a:latin typeface="IBM Plex Sans" panose="020B0503050203000203" pitchFamily="34" charset="0"/>
                        </a:rPr>
                        <a:t>$63,000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latin typeface="IBM Plex Sans" panose="020B0503050203000203" pitchFamily="34" charset="0"/>
                        </a:rPr>
                        <a:t>$19,200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latin typeface="IBM Plex Sans" panose="020B0503050203000203" pitchFamily="34" charset="0"/>
                        </a:rPr>
                        <a:t>$32,000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latin typeface="IBM Plex Sans" panose="020B0503050203000203" pitchFamily="34" charset="0"/>
                        </a:rPr>
                        <a:t>$140,000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marL="0" algn="l" defTabSz="966828" rtl="0" eaLnBrk="1" latinLnBrk="0" hangingPunct="1">
                        <a:defRPr sz="1904" kern="1200">
                          <a:solidFill>
                            <a:schemeClr val="dk1"/>
                          </a:solidFill>
                          <a:latin typeface="Arial" panose="020B0604020202020204"/>
                        </a:defRPr>
                      </a:lvl1pPr>
                      <a:lvl2pPr marL="483412" algn="l" defTabSz="966828" rtl="0" eaLnBrk="1" latinLnBrk="0" hangingPunct="1">
                        <a:defRPr sz="1904" kern="1200">
                          <a:solidFill>
                            <a:schemeClr val="dk1"/>
                          </a:solidFill>
                          <a:latin typeface="Arial" panose="020B0604020202020204"/>
                        </a:defRPr>
                      </a:lvl2pPr>
                      <a:lvl3pPr marL="966828" algn="l" defTabSz="966828" rtl="0" eaLnBrk="1" latinLnBrk="0" hangingPunct="1">
                        <a:defRPr sz="1904" kern="1200">
                          <a:solidFill>
                            <a:schemeClr val="dk1"/>
                          </a:solidFill>
                          <a:latin typeface="Arial" panose="020B0604020202020204"/>
                        </a:defRPr>
                      </a:lvl3pPr>
                      <a:lvl4pPr marL="1450240" algn="l" defTabSz="966828" rtl="0" eaLnBrk="1" latinLnBrk="0" hangingPunct="1">
                        <a:defRPr sz="1904" kern="1200">
                          <a:solidFill>
                            <a:schemeClr val="dk1"/>
                          </a:solidFill>
                          <a:latin typeface="Arial" panose="020B0604020202020204"/>
                        </a:defRPr>
                      </a:lvl4pPr>
                      <a:lvl5pPr marL="1933653" algn="l" defTabSz="966828" rtl="0" eaLnBrk="1" latinLnBrk="0" hangingPunct="1">
                        <a:defRPr sz="1904" kern="1200">
                          <a:solidFill>
                            <a:schemeClr val="dk1"/>
                          </a:solidFill>
                          <a:latin typeface="Arial" panose="020B0604020202020204"/>
                        </a:defRPr>
                      </a:lvl5pPr>
                      <a:lvl6pPr marL="2417068" algn="l" defTabSz="966828" rtl="0" eaLnBrk="1" latinLnBrk="0" hangingPunct="1">
                        <a:defRPr sz="1904" kern="1200">
                          <a:solidFill>
                            <a:schemeClr val="dk1"/>
                          </a:solidFill>
                          <a:latin typeface="Arial" panose="020B0604020202020204"/>
                        </a:defRPr>
                      </a:lvl6pPr>
                      <a:lvl7pPr marL="2900479" algn="l" defTabSz="966828" rtl="0" eaLnBrk="1" latinLnBrk="0" hangingPunct="1">
                        <a:defRPr sz="1904" kern="1200">
                          <a:solidFill>
                            <a:schemeClr val="dk1"/>
                          </a:solidFill>
                          <a:latin typeface="Arial" panose="020B0604020202020204"/>
                        </a:defRPr>
                      </a:lvl7pPr>
                      <a:lvl8pPr marL="3383893" algn="l" defTabSz="966828" rtl="0" eaLnBrk="1" latinLnBrk="0" hangingPunct="1">
                        <a:defRPr sz="1904" kern="1200">
                          <a:solidFill>
                            <a:schemeClr val="dk1"/>
                          </a:solidFill>
                          <a:latin typeface="Arial" panose="020B0604020202020204"/>
                        </a:defRPr>
                      </a:lvl8pPr>
                      <a:lvl9pPr marL="3867306" algn="l" defTabSz="966828" rtl="0" eaLnBrk="1" latinLnBrk="0" hangingPunct="1">
                        <a:defRPr sz="1904" kern="1200">
                          <a:solidFill>
                            <a:schemeClr val="dk1"/>
                          </a:solidFill>
                          <a:latin typeface="Arial" panose="020B0604020202020204"/>
                        </a:defRPr>
                      </a:lvl9pPr>
                    </a:lstStyle>
                    <a:p>
                      <a:r>
                        <a:rPr lang="en-CA" sz="1200" dirty="0">
                          <a:solidFill>
                            <a:schemeClr val="tx1"/>
                          </a:solidFill>
                          <a:latin typeface="IBM Plex Sans" panose="020B0503050203000203" pitchFamily="34" charset="0"/>
                        </a:rPr>
                        <a:t>$222,000 plus one time $32,000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950947"/>
                  </a:ext>
                </a:extLst>
              </a:tr>
            </a:tbl>
          </a:graphicData>
        </a:graphic>
      </p:graphicFrame>
      <p:sp>
        <p:nvSpPr>
          <p:cNvPr id="3" name="TextBox 2">
            <a:extLst>
              <a:ext uri="{FF2B5EF4-FFF2-40B4-BE49-F238E27FC236}">
                <a16:creationId xmlns:a16="http://schemas.microsoft.com/office/drawing/2014/main" id="{1FB73C2C-E581-20E0-F19C-6B3576AB8F10}"/>
              </a:ext>
            </a:extLst>
          </p:cNvPr>
          <p:cNvSpPr txBox="1"/>
          <p:nvPr/>
        </p:nvSpPr>
        <p:spPr>
          <a:xfrm>
            <a:off x="829621" y="5124187"/>
            <a:ext cx="9370835" cy="1113125"/>
          </a:xfrm>
          <a:prstGeom prst="rect">
            <a:avLst/>
          </a:prstGeom>
          <a:noFill/>
        </p:spPr>
        <p:txBody>
          <a:bodyPr wrap="none" lIns="91440" tIns="91440" rIns="91440" bIns="91440" rtlCol="0">
            <a:spAutoFit/>
          </a:bodyPr>
          <a:lstStyle/>
          <a:p>
            <a:pPr marL="173736" marR="0" lvl="0" indent="-173736" algn="l" defTabSz="914400" rtl="0" eaLnBrk="1" fontAlgn="auto" latinLnBrk="0" hangingPunct="1">
              <a:lnSpc>
                <a:spcPct val="100000"/>
              </a:lnSpc>
              <a:spcBef>
                <a:spcPts val="1100"/>
              </a:spcBef>
              <a:spcAft>
                <a:spcPts val="0"/>
              </a:spcAft>
              <a:buClrTx/>
              <a:buSzTx/>
              <a:buFont typeface="System Font Regular"/>
              <a:buChar char="–"/>
              <a:tabLst/>
              <a:defRPr/>
            </a:pPr>
            <a:r>
              <a:rPr kumimoji="0" lang="en-CA"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Scenario 1 – client costs only looks at infrastructure – misses costs for all other services needed to operate MAS</a:t>
            </a:r>
          </a:p>
          <a:p>
            <a:pPr marL="173736" marR="0" lvl="0" indent="-173736" algn="l" defTabSz="914400" rtl="0" eaLnBrk="1" fontAlgn="auto" latinLnBrk="0" hangingPunct="1">
              <a:lnSpc>
                <a:spcPct val="100000"/>
              </a:lnSpc>
              <a:spcBef>
                <a:spcPts val="1100"/>
              </a:spcBef>
              <a:spcAft>
                <a:spcPts val="0"/>
              </a:spcAft>
              <a:buClrTx/>
              <a:buSzTx/>
              <a:buFont typeface="System Font Regular"/>
              <a:buChar char="–"/>
              <a:tabLst/>
              <a:defRPr/>
            </a:pPr>
            <a:r>
              <a:rPr kumimoji="0" lang="en-CA"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Scenario 2 – includes the installation and some of the software, but misses the ongoing operational cost of people</a:t>
            </a:r>
          </a:p>
          <a:p>
            <a:pPr marL="173736" marR="0" lvl="0" indent="-173736" algn="l" defTabSz="914400" rtl="0" eaLnBrk="1" fontAlgn="auto" latinLnBrk="0" hangingPunct="1">
              <a:lnSpc>
                <a:spcPct val="100000"/>
              </a:lnSpc>
              <a:spcBef>
                <a:spcPts val="1100"/>
              </a:spcBef>
              <a:spcAft>
                <a:spcPts val="0"/>
              </a:spcAft>
              <a:buClrTx/>
              <a:buSzTx/>
              <a:buFont typeface="System Font Regular"/>
              <a:buChar char="–"/>
              <a:tabLst/>
              <a:defRPr/>
            </a:pPr>
            <a:r>
              <a:rPr kumimoji="0" lang="en-CA"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Scenario 3 – the apple to apple comparison</a:t>
            </a:r>
          </a:p>
        </p:txBody>
      </p:sp>
      <p:sp>
        <p:nvSpPr>
          <p:cNvPr id="6" name="Slide Number Placeholder 5">
            <a:extLst>
              <a:ext uri="{FF2B5EF4-FFF2-40B4-BE49-F238E27FC236}">
                <a16:creationId xmlns:a16="http://schemas.microsoft.com/office/drawing/2014/main" id="{64BBD832-77C9-4C81-B53A-818B3DD85E03}"/>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44</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0238085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F21F7-3B3D-4885-B8B1-04D2A931884D}"/>
              </a:ext>
            </a:extLst>
          </p:cNvPr>
          <p:cNvSpPr>
            <a:spLocks noGrp="1"/>
          </p:cNvSpPr>
          <p:nvPr>
            <p:ph type="title"/>
          </p:nvPr>
        </p:nvSpPr>
        <p:spPr/>
        <p:txBody>
          <a:bodyPr/>
          <a:lstStyle/>
          <a:p>
            <a:r>
              <a:rPr lang="en-AU" dirty="0"/>
              <a:t>MAS References</a:t>
            </a:r>
          </a:p>
        </p:txBody>
      </p:sp>
      <p:sp>
        <p:nvSpPr>
          <p:cNvPr id="6" name="Date Placeholder 5">
            <a:extLst>
              <a:ext uri="{FF2B5EF4-FFF2-40B4-BE49-F238E27FC236}">
                <a16:creationId xmlns:a16="http://schemas.microsoft.com/office/drawing/2014/main" id="{EB8941C8-EC31-4519-BDF0-74CEEE511230}"/>
              </a:ext>
            </a:extLst>
          </p:cNvPr>
          <p:cNvSpPr>
            <a:spLocks noGrp="1"/>
          </p:cNvSpPr>
          <p:nvPr>
            <p:ph type="dt" sz="half" idx="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7" name="Footer Placeholder 12">
            <a:extLst>
              <a:ext uri="{FF2B5EF4-FFF2-40B4-BE49-F238E27FC236}">
                <a16:creationId xmlns:a16="http://schemas.microsoft.com/office/drawing/2014/main" id="{39EB9B90-A951-4393-AA8A-513349713AEE}"/>
              </a:ext>
            </a:extLst>
          </p:cNvPr>
          <p:cNvSpPr txBox="1">
            <a:spLocks/>
          </p:cNvSpPr>
          <p:nvPr/>
        </p:nvSpPr>
        <p:spPr>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defPPr>
              <a:defRPr lang="en-AU"/>
            </a:defPPr>
            <a:lvl1pPr>
              <a:spcBef>
                <a:spcPct val="0"/>
              </a:spcBef>
              <a:buFontTx/>
              <a:buNone/>
              <a:defRPr sz="800" b="0">
                <a:latin typeface="+mn-lt"/>
              </a:defRPr>
            </a:lvl1pPr>
            <a:lvl2pPr marL="4572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Deployment - Solutioning Guide   |   IBM Confidential   |   IBM Cloud Solutioning Centers</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D066959C-4029-E905-9738-E8271B534EFC}"/>
              </a:ext>
            </a:extLst>
          </p:cNvPr>
          <p:cNvSpPr>
            <a:spLocks noGrp="1"/>
          </p:cNvSpPr>
          <p:nvPr>
            <p:ph type="sldNum" sz="quarter" idx="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45</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3" name="Graphic 2" descr="Back with solid fill">
            <a:hlinkClick r:id="rId2" action="ppaction://hlinksldjump"/>
            <a:extLst>
              <a:ext uri="{FF2B5EF4-FFF2-40B4-BE49-F238E27FC236}">
                <a16:creationId xmlns:a16="http://schemas.microsoft.com/office/drawing/2014/main" id="{73390EC5-EA04-4ECF-481E-3D528E1FBAC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33479171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E60D2A0-706B-FA71-3019-A74F1EDB5D8E}"/>
              </a:ext>
            </a:extLst>
          </p:cNvPr>
          <p:cNvSpPr>
            <a:spLocks noGrp="1"/>
          </p:cNvSpPr>
          <p:nvPr>
            <p:ph type="title" idx="4294967295"/>
          </p:nvPr>
        </p:nvSpPr>
        <p:spPr bwMode="auto">
          <a:xfrm>
            <a:off x="0" y="0"/>
            <a:ext cx="6097588" cy="6884988"/>
          </a:xfrm>
          <a:prstGeom prst="rect">
            <a:avLst/>
          </a:prstGeom>
          <a:solidFill>
            <a:schemeClr val="accent4"/>
          </a:solidFill>
          <a:ln>
            <a:noFill/>
            <a:prstDash/>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square" lIns="180000" tIns="288000" rIns="180000" bIns="360000" numCol="1" spcCol="0" rtlCol="0" fromWordArt="0" anchor="t" anchorCtr="0" forceAA="0" compatLnSpc="1">
            <a:prstTxWarp prst="textNoShape">
              <a:avLst/>
            </a:prstTxWarp>
            <a:noAutofit/>
          </a:bodyPr>
          <a:lstStyle/>
          <a:p>
            <a:pPr marL="0" marR="0" lvl="0" indent="0" algn="l" defTabSz="914400" rtl="0" eaLnBrk="1" fontAlgn="base" latinLnBrk="0" hangingPunct="1">
              <a:lnSpc>
                <a:spcPct val="100000"/>
              </a:lnSpc>
              <a:spcBef>
                <a:spcPct val="40000"/>
              </a:spcBef>
              <a:spcAft>
                <a:spcPct val="0"/>
              </a:spcAft>
              <a:buClr>
                <a:schemeClr val="accent1"/>
              </a:buClr>
              <a:buSzTx/>
              <a:buFont typeface="Wingdings" panose="05000000000000000000" pitchFamily="2" charset="2"/>
              <a:buNone/>
              <a:tabLst/>
              <a:defRPr/>
            </a:pPr>
            <a:r>
              <a:rPr kumimoji="0" lang="en-US" sz="3200" b="0" i="0" u="none" strike="noStrike" kern="1200" cap="none" spc="0" normalizeH="0" baseline="0" noProof="0" dirty="0">
                <a:ln>
                  <a:noFill/>
                </a:ln>
                <a:solidFill>
                  <a:schemeClr val="bg1"/>
                </a:solidFill>
                <a:effectLst/>
                <a:uLnTx/>
                <a:uFillTx/>
                <a:latin typeface="+mn-lt"/>
                <a:ea typeface="+mn-ea"/>
                <a:cs typeface="+mn-cs"/>
              </a:rPr>
              <a:t>IKEA</a:t>
            </a:r>
          </a:p>
        </p:txBody>
      </p:sp>
      <p:sp>
        <p:nvSpPr>
          <p:cNvPr id="6" name="Slide Number Placeholder 5">
            <a:extLst>
              <a:ext uri="{FF2B5EF4-FFF2-40B4-BE49-F238E27FC236}">
                <a16:creationId xmlns:a16="http://schemas.microsoft.com/office/drawing/2014/main" id="{33CACAAE-DA02-94B9-1979-156F63B43873}"/>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46</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8" name="TextBox 7">
            <a:extLst>
              <a:ext uri="{FF2B5EF4-FFF2-40B4-BE49-F238E27FC236}">
                <a16:creationId xmlns:a16="http://schemas.microsoft.com/office/drawing/2014/main" id="{55A3A5EA-ECD4-4CF8-4735-96583494E562}"/>
              </a:ext>
            </a:extLst>
          </p:cNvPr>
          <p:cNvSpPr txBox="1"/>
          <p:nvPr/>
        </p:nvSpPr>
        <p:spPr>
          <a:xfrm>
            <a:off x="6456040" y="764704"/>
            <a:ext cx="5328592" cy="614766"/>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IBM Cloud</a:t>
            </a:r>
          </a:p>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pic>
        <p:nvPicPr>
          <p:cNvPr id="2" name="Graphic 1" descr="Back with solid fill">
            <a:hlinkClick r:id="rId2" action="ppaction://hlinksldjump"/>
            <a:extLst>
              <a:ext uri="{FF2B5EF4-FFF2-40B4-BE49-F238E27FC236}">
                <a16:creationId xmlns:a16="http://schemas.microsoft.com/office/drawing/2014/main" id="{54746086-62EF-AC2E-9040-3E3E7DF968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4820701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B6B27-042C-ACC4-FD75-6F35B8C31A19}"/>
              </a:ext>
            </a:extLst>
          </p:cNvPr>
          <p:cNvSpPr>
            <a:spLocks noGrp="1"/>
          </p:cNvSpPr>
          <p:nvPr>
            <p:ph type="title"/>
          </p:nvPr>
        </p:nvSpPr>
        <p:spPr/>
        <p:txBody>
          <a:bodyPr/>
          <a:lstStyle/>
          <a:p>
            <a:r>
              <a:rPr lang="en-US" b="1" dirty="0"/>
              <a:t>Context and objective</a:t>
            </a:r>
          </a:p>
        </p:txBody>
      </p:sp>
      <p:sp>
        <p:nvSpPr>
          <p:cNvPr id="4" name="Slide Number Placeholder 3">
            <a:extLst>
              <a:ext uri="{FF2B5EF4-FFF2-40B4-BE49-F238E27FC236}">
                <a16:creationId xmlns:a16="http://schemas.microsoft.com/office/drawing/2014/main" id="{6038437D-68E0-803E-99F5-64E75A5DCDE4}"/>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47</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6A82C8B5-2C59-74D8-88FE-44BB68AAC939}"/>
              </a:ext>
            </a:extLst>
          </p:cNvPr>
          <p:cNvSpPr txBox="1">
            <a:spLocks noGrp="1"/>
          </p:cNvSpPr>
          <p:nvPr>
            <p:ph idx="1"/>
          </p:nvPr>
        </p:nvSpPr>
        <p:spPr>
          <a:xfrm>
            <a:off x="366185" y="1371600"/>
            <a:ext cx="11459633" cy="2728165"/>
          </a:xfrm>
          <a:prstGeom prst="rect">
            <a:avLst/>
          </a:prstGeom>
          <a:noFill/>
        </p:spPr>
        <p:txBody>
          <a:bodyPr wrap="square" lIns="72000" tIns="72000" rIns="72000" bIns="72000" rtlCol="0">
            <a:spAutoFit/>
          </a:bodyPr>
          <a:lstStyle/>
          <a:p>
            <a:pPr lvl="0" defTabSz="457051">
              <a:spcBef>
                <a:spcPts val="1100"/>
              </a:spcBef>
              <a:buClr>
                <a:schemeClr val="tx1"/>
              </a:buClr>
              <a:defRPr/>
            </a:pPr>
            <a:r>
              <a:rPr lang="en-US" dirty="0">
                <a:ea typeface="+mn-ea"/>
                <a:cs typeface="Arial" panose="020B0604020202020204" pitchFamily="34" charset="0"/>
                <a:sym typeface="Arial"/>
              </a:rPr>
              <a:t>IKEA has been using Maximo Application suite hosted on IBM cloud for 10 years</a:t>
            </a:r>
          </a:p>
          <a:p>
            <a:pPr lvl="0" defTabSz="457051">
              <a:spcBef>
                <a:spcPts val="1100"/>
              </a:spcBef>
              <a:buClr>
                <a:schemeClr val="tx1"/>
              </a:buClr>
              <a:defRPr/>
            </a:pPr>
            <a:r>
              <a:rPr lang="en-US" dirty="0">
                <a:ea typeface="+mn-ea"/>
                <a:cs typeface="Arial" panose="020B0604020202020204" pitchFamily="34" charset="0"/>
                <a:sym typeface="Arial"/>
              </a:rPr>
              <a:t>Currently the client has requested options to reduce costs for hosting and managing the Maximo solution</a:t>
            </a:r>
          </a:p>
          <a:p>
            <a:pPr lvl="0" defTabSz="457051">
              <a:spcBef>
                <a:spcPts val="1100"/>
              </a:spcBef>
              <a:buClr>
                <a:schemeClr val="tx1"/>
              </a:buClr>
              <a:defRPr/>
            </a:pPr>
            <a:r>
              <a:rPr lang="en-US" dirty="0">
                <a:ea typeface="+mn-ea"/>
                <a:cs typeface="Arial" panose="020B0604020202020204" pitchFamily="34" charset="0"/>
                <a:sym typeface="Arial"/>
              </a:rPr>
              <a:t>IBM consulting owns the cloud account and have previously sub-contracted </a:t>
            </a:r>
            <a:r>
              <a:rPr lang="en-US" dirty="0" err="1">
                <a:ea typeface="+mn-ea"/>
                <a:cs typeface="Arial" panose="020B0604020202020204" pitchFamily="34" charset="0"/>
                <a:sym typeface="Arial"/>
              </a:rPr>
              <a:t>Kyndryl</a:t>
            </a:r>
            <a:r>
              <a:rPr lang="en-US" dirty="0">
                <a:ea typeface="+mn-ea"/>
                <a:cs typeface="Arial" panose="020B0604020202020204" pitchFamily="34" charset="0"/>
                <a:sym typeface="Arial"/>
              </a:rPr>
              <a:t> to provide managed platform service</a:t>
            </a:r>
          </a:p>
          <a:p>
            <a:pPr defTabSz="457051">
              <a:spcBef>
                <a:spcPts val="1100"/>
              </a:spcBef>
              <a:buClr>
                <a:schemeClr val="tx1"/>
              </a:buClr>
              <a:defRPr/>
            </a:pPr>
            <a:r>
              <a:rPr lang="en-US" dirty="0"/>
              <a:t>Proposed to migrate customer from Maximo 7.6.12 to MAS 8.x dedicated</a:t>
            </a:r>
          </a:p>
          <a:p>
            <a:pPr defTabSz="457051">
              <a:spcBef>
                <a:spcPts val="1100"/>
              </a:spcBef>
              <a:buClr>
                <a:schemeClr val="tx1"/>
              </a:buClr>
              <a:defRPr/>
            </a:pPr>
            <a:r>
              <a:rPr lang="en-US" b="0" dirty="0"/>
              <a:t>IBM AMS Maximo CoC will convert </a:t>
            </a:r>
            <a:r>
              <a:rPr lang="en-US" dirty="0"/>
              <a:t>existing Java customizations to automation scripts</a:t>
            </a:r>
            <a:endParaRPr lang="en-US" b="0" dirty="0"/>
          </a:p>
          <a:p>
            <a:pPr lvl="0" defTabSz="457051">
              <a:spcBef>
                <a:spcPts val="1100"/>
              </a:spcBef>
              <a:defRPr/>
            </a:pPr>
            <a:endParaRPr lang="en-US" sz="1400" dirty="0">
              <a:ea typeface="+mn-ea"/>
              <a:cs typeface="Arial" panose="020B0604020202020204" pitchFamily="34" charset="0"/>
              <a:sym typeface="Arial"/>
            </a:endParaRPr>
          </a:p>
        </p:txBody>
      </p:sp>
    </p:spTree>
    <p:extLst>
      <p:ext uri="{BB962C8B-B14F-4D97-AF65-F5344CB8AC3E}">
        <p14:creationId xmlns:p14="http://schemas.microsoft.com/office/powerpoint/2010/main" val="33635773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bject 2">
            <a:extLst>
              <a:ext uri="{FF2B5EF4-FFF2-40B4-BE49-F238E27FC236}">
                <a16:creationId xmlns:a16="http://schemas.microsoft.com/office/drawing/2014/main" id="{BBAB3995-92EC-E34D-BFD9-439DED196865}"/>
              </a:ext>
            </a:extLst>
          </p:cNvPr>
          <p:cNvSpPr txBox="1">
            <a:spLocks noGrp="1"/>
          </p:cNvSpPr>
          <p:nvPr>
            <p:ph type="title"/>
          </p:nvPr>
        </p:nvSpPr>
        <p:spPr>
          <a:xfrm>
            <a:off x="366185" y="457200"/>
            <a:ext cx="11459633" cy="838200"/>
          </a:xfrm>
        </p:spPr>
        <p:txBody>
          <a:bodyPr rot="0" spcFirstLastPara="0" vertOverflow="overflow" horzOverflow="overflow" vert="horz" wrap="square" lIns="0" tIns="12700" rIns="0" bIns="0" numCol="1" spcCol="0" rtlCol="0" fromWordArt="0" anchor="t" anchorCtr="0" forceAA="0" compatLnSpc="1">
            <a:prstTxWarp prst="textNoShape">
              <a:avLst/>
            </a:prstTxWarp>
            <a:normAutofit/>
          </a:bodyPr>
          <a:lstStyle>
            <a:lvl1pPr>
              <a:defRPr sz="2400" b="1" i="0">
                <a:solidFill>
                  <a:srgbClr val="061F80"/>
                </a:solidFill>
                <a:latin typeface="IBM Plex Sans"/>
                <a:ea typeface="+mj-ea"/>
                <a:cs typeface="IBM Plex Sans"/>
              </a:defRPr>
            </a:lvl1pPr>
          </a:lstStyle>
          <a:p>
            <a:pPr marL="12699" marR="0" lvl="0" indent="0" defTabSz="761970" rtl="0" eaLnBrk="1" fontAlgn="base" latinLnBrk="0" hangingPunct="1">
              <a:spcBef>
                <a:spcPts val="100"/>
              </a:spcBef>
              <a:spcAft>
                <a:spcPct val="0"/>
              </a:spcAft>
              <a:buClrTx/>
              <a:buSzTx/>
              <a:buFont typeface="Wingdings" panose="05000000000000000000" pitchFamily="2" charset="2"/>
              <a:buNone/>
              <a:tabLst/>
              <a:defRPr/>
            </a:pPr>
            <a:r>
              <a:rPr lang="en-GB" sz="2200" kern="0" spc="-20">
                <a:solidFill>
                  <a:schemeClr val="tx1"/>
                </a:solidFill>
              </a:rPr>
              <a:t>IBM</a:t>
            </a:r>
            <a:r>
              <a:rPr kumimoji="0" lang="en-GB" sz="2200" b="1" i="0" u="none" strike="noStrike" kern="0" cap="none" spc="-20" normalizeH="0" baseline="0" noProof="0">
                <a:ln>
                  <a:noFill/>
                </a:ln>
                <a:solidFill>
                  <a:schemeClr val="tx1"/>
                </a:solidFill>
                <a:effectLst/>
                <a:uLnTx/>
                <a:uFillTx/>
              </a:rPr>
              <a:t> Deployment: MAS 7.6</a:t>
            </a:r>
          </a:p>
        </p:txBody>
      </p:sp>
      <p:pic>
        <p:nvPicPr>
          <p:cNvPr id="3" name="Picture 2">
            <a:extLst>
              <a:ext uri="{FF2B5EF4-FFF2-40B4-BE49-F238E27FC236}">
                <a16:creationId xmlns:a16="http://schemas.microsoft.com/office/drawing/2014/main" id="{EBE106CD-256B-1854-F064-EE468B61A0B6}"/>
              </a:ext>
            </a:extLst>
          </p:cNvPr>
          <p:cNvPicPr>
            <a:picLocks noChangeAspect="1"/>
          </p:cNvPicPr>
          <p:nvPr/>
        </p:nvPicPr>
        <p:blipFill>
          <a:blip r:embed="rId3"/>
          <a:stretch>
            <a:fillRect/>
          </a:stretch>
        </p:blipFill>
        <p:spPr>
          <a:xfrm>
            <a:off x="1199457" y="971922"/>
            <a:ext cx="9865096" cy="5481414"/>
          </a:xfrm>
          <a:prstGeom prst="rect">
            <a:avLst/>
          </a:prstGeom>
          <a:noFill/>
          <a:ln>
            <a:solidFill>
              <a:schemeClr val="tx1"/>
            </a:solidFill>
          </a:ln>
        </p:spPr>
      </p:pic>
      <p:sp>
        <p:nvSpPr>
          <p:cNvPr id="5" name="Slide Number Placeholder 4">
            <a:extLst>
              <a:ext uri="{FF2B5EF4-FFF2-40B4-BE49-F238E27FC236}">
                <a16:creationId xmlns:a16="http://schemas.microsoft.com/office/drawing/2014/main" id="{0FDB903A-FE08-4C05-442E-819EF807E8C6}"/>
              </a:ext>
            </a:extLst>
          </p:cNvPr>
          <p:cNvSpPr>
            <a:spLocks noGrp="1"/>
          </p:cNvSpPr>
          <p:nvPr>
            <p:ph type="sldNum" sz="quarter" idx="11"/>
          </p:nvPr>
        </p:nvSpPr>
        <p:spPr>
          <a:xfrm>
            <a:off x="46567" y="6534150"/>
            <a:ext cx="768847" cy="323850"/>
          </a:xfrm>
        </p:spPr>
        <p:txBody>
          <a:bodyPr wrap="square" anchor="t">
            <a:normAutofit/>
          </a:bodyPr>
          <a:lstStyle/>
          <a:p>
            <a:pPr marL="0" marR="0" lvl="0" indent="0" defTabSz="914400" rtl="0" eaLnBrk="1" fontAlgn="base" latinLnBrk="0" hangingPunct="1">
              <a:spcBef>
                <a:spcPct val="0"/>
              </a:spcBef>
              <a:spcAft>
                <a:spcPts val="600"/>
              </a:spcAft>
              <a:buClrTx/>
              <a:buSzTx/>
              <a:buFontTx/>
              <a:buNone/>
              <a:tabLst/>
              <a:defRPr/>
            </a:pPr>
            <a:fld id="{F0FFBA74-A297-476A-9576-5FA25982D35F}" type="slidenum">
              <a:rPr kumimoji="0" lang="en-AU" b="0" i="0" u="none" strike="noStrike" kern="1200" cap="none" spc="0" normalizeH="0" baseline="0" noProof="0" smtClean="0">
                <a:ln>
                  <a:noFill/>
                </a:ln>
                <a:solidFill>
                  <a:srgbClr val="000000"/>
                </a:solidFill>
                <a:effectLst/>
                <a:uLnTx/>
                <a:uFillTx/>
              </a:rPr>
              <a:pPr marL="0" marR="0" lvl="0" indent="0" defTabSz="914400" rtl="0" eaLnBrk="1" fontAlgn="base" latinLnBrk="0" hangingPunct="1">
                <a:spcBef>
                  <a:spcPct val="0"/>
                </a:spcBef>
                <a:spcAft>
                  <a:spcPts val="600"/>
                </a:spcAft>
                <a:buClrTx/>
                <a:buSzTx/>
                <a:buFontTx/>
                <a:buNone/>
                <a:tabLst/>
                <a:defRPr/>
              </a:pPr>
              <a:t>48</a:t>
            </a:fld>
            <a:endParaRPr kumimoji="0" lang="en-AU" b="0" i="0" u="none" strike="noStrike" kern="1200" cap="none" spc="0" normalizeH="0" baseline="0" noProof="0">
              <a:ln>
                <a:noFill/>
              </a:ln>
              <a:solidFill>
                <a:srgbClr val="000000"/>
              </a:solidFill>
              <a:effectLst/>
              <a:uLnTx/>
              <a:uFillTx/>
            </a:endParaRPr>
          </a:p>
        </p:txBody>
      </p:sp>
      <p:sp>
        <p:nvSpPr>
          <p:cNvPr id="8" name="object 5">
            <a:extLst>
              <a:ext uri="{FF2B5EF4-FFF2-40B4-BE49-F238E27FC236}">
                <a16:creationId xmlns:a16="http://schemas.microsoft.com/office/drawing/2014/main" id="{03D2580B-1E7C-5D4F-A363-E48AA7A5F921}"/>
              </a:ext>
            </a:extLst>
          </p:cNvPr>
          <p:cNvSpPr txBox="1">
            <a:spLocks noGrp="1"/>
          </p:cNvSpPr>
          <p:nvPr>
            <p:ph type="dt" sz="half" idx="4294967295"/>
          </p:nvPr>
        </p:nvSpPr>
        <p:spPr>
          <a:xfrm>
            <a:off x="881149" y="7848575"/>
            <a:ext cx="2135124" cy="147733"/>
          </a:xfrm>
          <a:prstGeom prst="rect">
            <a:avLst/>
          </a:prstGeom>
        </p:spPr>
        <p:txBody>
          <a:bodyPr vert="horz" wrap="square" lIns="0" tIns="0" rIns="0" bIns="0" rtlCol="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a:spcBef>
                <a:spcPts val="120"/>
              </a:spcBef>
            </a:pPr>
            <a:r>
              <a:rPr lang="en-US" spc="-12"/>
              <a:t>Template - 2022 Edition, Version 2.04</a:t>
            </a:r>
            <a:endParaRPr dirty="0"/>
          </a:p>
        </p:txBody>
      </p:sp>
    </p:spTree>
    <p:extLst>
      <p:ext uri="{BB962C8B-B14F-4D97-AF65-F5344CB8AC3E}">
        <p14:creationId xmlns:p14="http://schemas.microsoft.com/office/powerpoint/2010/main" val="22878796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E60D2A0-706B-FA71-3019-A74F1EDB5D8E}"/>
              </a:ext>
            </a:extLst>
          </p:cNvPr>
          <p:cNvSpPr>
            <a:spLocks noGrp="1"/>
          </p:cNvSpPr>
          <p:nvPr>
            <p:ph type="title" idx="4294967295"/>
          </p:nvPr>
        </p:nvSpPr>
        <p:spPr bwMode="auto">
          <a:xfrm>
            <a:off x="0" y="0"/>
            <a:ext cx="6097588" cy="6884988"/>
          </a:xfrm>
          <a:prstGeom prst="rect">
            <a:avLst/>
          </a:prstGeom>
          <a:solidFill>
            <a:schemeClr val="accent4"/>
          </a:solidFill>
          <a:ln>
            <a:noFill/>
            <a:prstDash/>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square" lIns="180000" tIns="288000" rIns="180000" bIns="360000" numCol="1" spcCol="0" rtlCol="0" fromWordArt="0" anchor="t" anchorCtr="0" forceAA="0" compatLnSpc="1">
            <a:prstTxWarp prst="textNoShape">
              <a:avLst/>
            </a:prstTxWarp>
            <a:noAutofit/>
          </a:bodyPr>
          <a:lstStyle/>
          <a:p>
            <a:pPr marL="0" marR="0" lvl="0" indent="0" algn="l" defTabSz="914400" rtl="0" eaLnBrk="1" fontAlgn="base" latinLnBrk="0" hangingPunct="1">
              <a:lnSpc>
                <a:spcPct val="100000"/>
              </a:lnSpc>
              <a:spcBef>
                <a:spcPct val="40000"/>
              </a:spcBef>
              <a:spcAft>
                <a:spcPct val="0"/>
              </a:spcAft>
              <a:buClr>
                <a:schemeClr val="accent1"/>
              </a:buClr>
              <a:buSzTx/>
              <a:buFont typeface="Wingdings" panose="05000000000000000000" pitchFamily="2" charset="2"/>
              <a:buNone/>
              <a:tabLst/>
              <a:defRPr/>
            </a:pPr>
            <a:r>
              <a:rPr kumimoji="0" lang="en-US" sz="3200" b="0" i="0" u="none" strike="noStrike" kern="1200" cap="none" spc="0" normalizeH="0" baseline="0" noProof="0" dirty="0">
                <a:ln>
                  <a:noFill/>
                </a:ln>
                <a:solidFill>
                  <a:schemeClr val="bg1"/>
                </a:solidFill>
                <a:effectLst/>
                <a:uLnTx/>
                <a:uFillTx/>
                <a:latin typeface="+mn-lt"/>
                <a:ea typeface="+mn-ea"/>
                <a:cs typeface="+mn-cs"/>
              </a:rPr>
              <a:t>Florida Power &amp; Light (FPL)</a:t>
            </a:r>
          </a:p>
        </p:txBody>
      </p:sp>
      <p:sp>
        <p:nvSpPr>
          <p:cNvPr id="6" name="Slide Number Placeholder 5">
            <a:extLst>
              <a:ext uri="{FF2B5EF4-FFF2-40B4-BE49-F238E27FC236}">
                <a16:creationId xmlns:a16="http://schemas.microsoft.com/office/drawing/2014/main" id="{33CACAAE-DA02-94B9-1979-156F63B43873}"/>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49</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8" name="TextBox 7">
            <a:extLst>
              <a:ext uri="{FF2B5EF4-FFF2-40B4-BE49-F238E27FC236}">
                <a16:creationId xmlns:a16="http://schemas.microsoft.com/office/drawing/2014/main" id="{55A3A5EA-ECD4-4CF8-4735-96583494E562}"/>
              </a:ext>
            </a:extLst>
          </p:cNvPr>
          <p:cNvSpPr txBox="1"/>
          <p:nvPr/>
        </p:nvSpPr>
        <p:spPr>
          <a:xfrm>
            <a:off x="6456040" y="764704"/>
            <a:ext cx="5328592" cy="614766"/>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AWS</a:t>
            </a:r>
          </a:p>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pic>
        <p:nvPicPr>
          <p:cNvPr id="2" name="Graphic 1" descr="Back with solid fill">
            <a:hlinkClick r:id="rId2" action="ppaction://hlinksldjump"/>
            <a:extLst>
              <a:ext uri="{FF2B5EF4-FFF2-40B4-BE49-F238E27FC236}">
                <a16:creationId xmlns:a16="http://schemas.microsoft.com/office/drawing/2014/main" id="{86F90397-D105-310C-E201-269CBE00987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3852542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BF21-EADD-4B25-A457-5CC1EA48E752}"/>
              </a:ext>
            </a:extLst>
          </p:cNvPr>
          <p:cNvSpPr>
            <a:spLocks noGrp="1"/>
          </p:cNvSpPr>
          <p:nvPr>
            <p:ph type="title"/>
          </p:nvPr>
        </p:nvSpPr>
        <p:spPr>
          <a:xfrm>
            <a:off x="366185" y="457200"/>
            <a:ext cx="11459633" cy="523528"/>
          </a:xfrm>
        </p:spPr>
        <p:txBody>
          <a:bodyPr/>
          <a:lstStyle/>
          <a:p>
            <a:r>
              <a:rPr lang="en-AU" b="1" dirty="0"/>
              <a:t>Solution Summary:  Aspects &amp; Domains</a:t>
            </a:r>
          </a:p>
        </p:txBody>
      </p:sp>
      <p:sp>
        <p:nvSpPr>
          <p:cNvPr id="3" name="Slide Number Placeholder 2">
            <a:extLst>
              <a:ext uri="{FF2B5EF4-FFF2-40B4-BE49-F238E27FC236}">
                <a16:creationId xmlns:a16="http://schemas.microsoft.com/office/drawing/2014/main" id="{96C3B580-ED7E-78AB-A177-C6C546904BA9}"/>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graphicFrame>
        <p:nvGraphicFramePr>
          <p:cNvPr id="6" name="Content Placeholder 3">
            <a:extLst>
              <a:ext uri="{FF2B5EF4-FFF2-40B4-BE49-F238E27FC236}">
                <a16:creationId xmlns:a16="http://schemas.microsoft.com/office/drawing/2014/main" id="{0D45A08F-ACB2-3E56-0701-4378A00F191F}"/>
              </a:ext>
            </a:extLst>
          </p:cNvPr>
          <p:cNvGraphicFramePr>
            <a:graphicFrameLocks/>
          </p:cNvGraphicFramePr>
          <p:nvPr/>
        </p:nvGraphicFramePr>
        <p:xfrm>
          <a:off x="1200978" y="6237312"/>
          <a:ext cx="3942522" cy="209550"/>
        </p:xfrm>
        <a:graphic>
          <a:graphicData uri="http://schemas.openxmlformats.org/drawingml/2006/table">
            <a:tbl>
              <a:tblPr firstRow="1" bandRow="1"/>
              <a:tblGrid>
                <a:gridCol w="735229">
                  <a:extLst>
                    <a:ext uri="{9D8B030D-6E8A-4147-A177-3AD203B41FA5}">
                      <a16:colId xmlns:a16="http://schemas.microsoft.com/office/drawing/2014/main" val="3062855849"/>
                    </a:ext>
                  </a:extLst>
                </a:gridCol>
                <a:gridCol w="3207293">
                  <a:extLst>
                    <a:ext uri="{9D8B030D-6E8A-4147-A177-3AD203B41FA5}">
                      <a16:colId xmlns:a16="http://schemas.microsoft.com/office/drawing/2014/main" val="20001"/>
                    </a:ext>
                  </a:extLst>
                </a:gridCol>
              </a:tblGrid>
              <a:tr h="209550">
                <a:tc>
                  <a:txBody>
                    <a:bodyPr/>
                    <a:lstStyle>
                      <a:lvl1pPr marL="0" algn="l" defTabSz="914400" rtl="0" eaLnBrk="1" latinLnBrk="0" hangingPunct="1">
                        <a:defRPr sz="1800" kern="1200">
                          <a:solidFill>
                            <a:schemeClr val="tx1"/>
                          </a:solidFill>
                          <a:latin typeface="Arial" panose="020B0604020202020204"/>
                        </a:defRPr>
                      </a:lvl1pPr>
                      <a:lvl2pPr marL="548640" algn="l" defTabSz="914400" rtl="0" eaLnBrk="1" latinLnBrk="0" hangingPunct="1">
                        <a:defRPr sz="1800" kern="1200">
                          <a:solidFill>
                            <a:schemeClr val="tx1"/>
                          </a:solidFill>
                          <a:latin typeface="Arial" panose="020B0604020202020204"/>
                        </a:defRPr>
                      </a:lvl2pPr>
                      <a:lvl3pPr marL="1097280" algn="l" defTabSz="914400" rtl="0" eaLnBrk="1" latinLnBrk="0" hangingPunct="1">
                        <a:defRPr sz="1800" kern="1200">
                          <a:solidFill>
                            <a:schemeClr val="tx1"/>
                          </a:solidFill>
                          <a:latin typeface="Arial" panose="020B0604020202020204"/>
                        </a:defRPr>
                      </a:lvl3pPr>
                      <a:lvl4pPr marL="1645920" algn="l" defTabSz="914400" rtl="0" eaLnBrk="1" latinLnBrk="0" hangingPunct="1">
                        <a:defRPr sz="1800" kern="1200">
                          <a:solidFill>
                            <a:schemeClr val="tx1"/>
                          </a:solidFill>
                          <a:latin typeface="Arial" panose="020B0604020202020204"/>
                        </a:defRPr>
                      </a:lvl4pPr>
                      <a:lvl5pPr marL="2194560" algn="l" defTabSz="914400" rtl="0" eaLnBrk="1" latinLnBrk="0" hangingPunct="1">
                        <a:defRPr sz="1800" kern="1200">
                          <a:solidFill>
                            <a:schemeClr val="tx1"/>
                          </a:solidFill>
                          <a:latin typeface="Arial" panose="020B0604020202020204"/>
                        </a:defRPr>
                      </a:lvl5pPr>
                      <a:lvl6pPr marL="2743200" algn="l" defTabSz="914400" rtl="0" eaLnBrk="1" latinLnBrk="0" hangingPunct="1">
                        <a:defRPr sz="1800" kern="1200">
                          <a:solidFill>
                            <a:schemeClr val="tx1"/>
                          </a:solidFill>
                          <a:latin typeface="Arial" panose="020B0604020202020204"/>
                        </a:defRPr>
                      </a:lvl6pPr>
                      <a:lvl7pPr marL="3291840" algn="l" defTabSz="914400" rtl="0" eaLnBrk="1" latinLnBrk="0" hangingPunct="1">
                        <a:defRPr sz="1800" kern="1200">
                          <a:solidFill>
                            <a:schemeClr val="tx1"/>
                          </a:solidFill>
                          <a:latin typeface="Arial" panose="020B0604020202020204"/>
                        </a:defRPr>
                      </a:lvl7pPr>
                      <a:lvl8pPr marL="3840480" algn="l" defTabSz="914400" rtl="0" eaLnBrk="1" latinLnBrk="0" hangingPunct="1">
                        <a:defRPr sz="1800" kern="1200">
                          <a:solidFill>
                            <a:schemeClr val="tx1"/>
                          </a:solidFill>
                          <a:latin typeface="Arial" panose="020B0604020202020204"/>
                        </a:defRPr>
                      </a:lvl8pPr>
                      <a:lvl9pPr marL="4389120" algn="l" defTabSz="914400" rtl="0" eaLnBrk="1" latinLnBrk="0" hangingPunct="1">
                        <a:defRPr sz="1800" kern="1200">
                          <a:solidFill>
                            <a:schemeClr val="tx1"/>
                          </a:solidFill>
                          <a:latin typeface="Arial" panose="020B0604020202020204"/>
                        </a:defRPr>
                      </a:lvl9pPr>
                    </a:lstStyle>
                    <a:p>
                      <a:pPr algn="ctr" rtl="0"/>
                      <a:endParaRPr lang="en-US" sz="600" b="0" i="0" u="none" strike="noStrike" kern="1200" baseline="0" dirty="0">
                        <a:solidFill>
                          <a:srgbClr val="C00000"/>
                        </a:solidFill>
                        <a:latin typeface="IBM Plex Sans" charset="0"/>
                        <a:ea typeface="IBM Plex Sans" charset="0"/>
                        <a:cs typeface="IBM Plex Sans" charset="0"/>
                      </a:endParaRPr>
                    </a:p>
                  </a:txBody>
                  <a:tcPr marL="57150" marR="57150" marT="28575" marB="28575" anchor="ctr">
                    <a:lnL w="76200" cap="flat" cmpd="sng" algn="ctr">
                      <a:solidFill>
                        <a:sysClr val="window" lastClr="FFFFFF"/>
                      </a:solidFill>
                      <a:prstDash val="solid"/>
                      <a:round/>
                      <a:headEnd type="none" w="med" len="med"/>
                      <a:tailEnd type="none" w="med" len="med"/>
                    </a:lnL>
                    <a:lnR w="76200" cap="flat" cmpd="sng" algn="ctr">
                      <a:solidFill>
                        <a:sysClr val="window" lastClr="FFFFFF"/>
                      </a:solidFill>
                      <a:prstDash val="solid"/>
                      <a:round/>
                      <a:headEnd type="none" w="med" len="med"/>
                      <a:tailEnd type="none" w="med" len="med"/>
                    </a:lnR>
                    <a:lnT w="76200" cap="flat" cmpd="sng" algn="ctr">
                      <a:solidFill>
                        <a:sysClr val="window" lastClr="FFFFFF"/>
                      </a:solidFill>
                      <a:prstDash val="solid"/>
                      <a:round/>
                      <a:headEnd type="none" w="med" len="med"/>
                      <a:tailEnd type="none" w="med" len="med"/>
                    </a:lnT>
                    <a:lnB w="762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000" kern="0" dirty="0">
                          <a:latin typeface="IBM Plex Sans" charset="0"/>
                          <a:ea typeface="IBM Plex Sans" charset="0"/>
                          <a:cs typeface="IBM Plex Sans" charset="0"/>
                        </a:rPr>
                        <a:t>Domains Taxonomy from Architecture Framework</a:t>
                      </a:r>
                    </a:p>
                  </a:txBody>
                  <a:tcPr marL="57150" marR="57150" marT="28575" marB="28575" anchor="ctr">
                    <a:lnL w="76200" cap="flat" cmpd="sng" algn="ctr">
                      <a:solidFill>
                        <a:sysClr val="window" lastClr="FFFFFF"/>
                      </a:solidFill>
                      <a:prstDash val="solid"/>
                      <a:round/>
                      <a:headEnd type="none" w="med" len="med"/>
                      <a:tailEnd type="none" w="med" len="med"/>
                    </a:lnL>
                    <a:lnR w="76200" cap="flat" cmpd="sng" algn="ctr">
                      <a:solidFill>
                        <a:sysClr val="window" lastClr="FFFFFF"/>
                      </a:solidFill>
                      <a:prstDash val="solid"/>
                      <a:round/>
                      <a:headEnd type="none" w="med" len="med"/>
                      <a:tailEnd type="none" w="med" len="med"/>
                    </a:lnR>
                    <a:lnT w="76200" cap="flat" cmpd="sng" algn="ctr">
                      <a:solidFill>
                        <a:sysClr val="window" lastClr="FFFFFF"/>
                      </a:solidFill>
                      <a:prstDash val="solid"/>
                      <a:round/>
                      <a:headEnd type="none" w="med" len="med"/>
                      <a:tailEnd type="none" w="med" len="med"/>
                    </a:lnT>
                    <a:lnB w="762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7" name="Content Placeholder 3">
            <a:extLst>
              <a:ext uri="{FF2B5EF4-FFF2-40B4-BE49-F238E27FC236}">
                <a16:creationId xmlns:a16="http://schemas.microsoft.com/office/drawing/2014/main" id="{8B39BA92-C9AA-0A0D-DC68-A052D1CB85C2}"/>
              </a:ext>
            </a:extLst>
          </p:cNvPr>
          <p:cNvGraphicFramePr>
            <a:graphicFrameLocks/>
          </p:cNvGraphicFramePr>
          <p:nvPr/>
        </p:nvGraphicFramePr>
        <p:xfrm>
          <a:off x="5916457" y="6240021"/>
          <a:ext cx="5069043" cy="209550"/>
        </p:xfrm>
        <a:graphic>
          <a:graphicData uri="http://schemas.openxmlformats.org/drawingml/2006/table">
            <a:tbl>
              <a:tblPr firstRow="1" bandRow="1"/>
              <a:tblGrid>
                <a:gridCol w="740038">
                  <a:extLst>
                    <a:ext uri="{9D8B030D-6E8A-4147-A177-3AD203B41FA5}">
                      <a16:colId xmlns:a16="http://schemas.microsoft.com/office/drawing/2014/main" val="20000"/>
                    </a:ext>
                  </a:extLst>
                </a:gridCol>
                <a:gridCol w="4329005">
                  <a:extLst>
                    <a:ext uri="{9D8B030D-6E8A-4147-A177-3AD203B41FA5}">
                      <a16:colId xmlns:a16="http://schemas.microsoft.com/office/drawing/2014/main" val="20001"/>
                    </a:ext>
                  </a:extLst>
                </a:gridCol>
              </a:tblGrid>
              <a:tr h="209550">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rtl="0"/>
                      <a:endParaRPr lang="en-US" sz="600" b="0" i="0" u="none" strike="noStrike" kern="1200" baseline="0" dirty="0">
                        <a:solidFill>
                          <a:srgbClr val="000000"/>
                        </a:solidFill>
                        <a:latin typeface="IBM Plex Sans" charset="0"/>
                        <a:ea typeface="IBM Plex Sans" charset="0"/>
                        <a:cs typeface="IBM Plex Sans" charset="0"/>
                      </a:endParaRPr>
                    </a:p>
                  </a:txBody>
                  <a:tcPr marL="57150" marR="57150" marT="28575" marB="28575" anchor="ctr">
                    <a:lnL w="76200" cap="flat" cmpd="sng" algn="ctr">
                      <a:solidFill>
                        <a:sysClr val="window" lastClr="FFFFFF"/>
                      </a:solidFill>
                      <a:prstDash val="solid"/>
                      <a:round/>
                      <a:headEnd type="none" w="med" len="med"/>
                      <a:tailEnd type="none" w="med" len="med"/>
                    </a:lnL>
                    <a:lnR w="76200" cap="flat" cmpd="sng" algn="ctr">
                      <a:solidFill>
                        <a:sysClr val="window" lastClr="FFFFFF"/>
                      </a:solidFill>
                      <a:prstDash val="solid"/>
                      <a:round/>
                      <a:headEnd type="none" w="med" len="med"/>
                      <a:tailEnd type="none" w="med" len="med"/>
                    </a:lnR>
                    <a:lnT w="76200" cap="flat" cmpd="sng" algn="ctr">
                      <a:solidFill>
                        <a:sysClr val="window" lastClr="FFFFFF"/>
                      </a:solidFill>
                      <a:prstDash val="solid"/>
                      <a:round/>
                      <a:headEnd type="none" w="med" len="med"/>
                      <a:tailEnd type="none" w="med" len="med"/>
                    </a:lnT>
                    <a:lnB w="762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000" kern="0" dirty="0">
                          <a:latin typeface="IBM Plex Sans" charset="0"/>
                          <a:ea typeface="IBM Plex Sans" charset="0"/>
                          <a:cs typeface="IBM Plex Sans" charset="0"/>
                        </a:rPr>
                        <a:t>Domains considered in solution to address customer requirements</a:t>
                      </a:r>
                    </a:p>
                  </a:txBody>
                  <a:tcPr marL="57150" marR="57150" marT="28575" marB="28575" anchor="ctr">
                    <a:lnL w="76200" cap="flat" cmpd="sng" algn="ctr">
                      <a:solidFill>
                        <a:sysClr val="window" lastClr="FFFFFF"/>
                      </a:solidFill>
                      <a:prstDash val="solid"/>
                      <a:round/>
                      <a:headEnd type="none" w="med" len="med"/>
                      <a:tailEnd type="none" w="med" len="med"/>
                    </a:lnL>
                    <a:lnR w="76200" cap="flat" cmpd="sng" algn="ctr">
                      <a:solidFill>
                        <a:sysClr val="window" lastClr="FFFFFF"/>
                      </a:solidFill>
                      <a:prstDash val="solid"/>
                      <a:round/>
                      <a:headEnd type="none" w="med" len="med"/>
                      <a:tailEnd type="none" w="med" len="med"/>
                    </a:lnR>
                    <a:lnT w="76200" cap="flat" cmpd="sng" algn="ctr">
                      <a:solidFill>
                        <a:sysClr val="window" lastClr="FFFFFF"/>
                      </a:solidFill>
                      <a:prstDash val="solid"/>
                      <a:round/>
                      <a:headEnd type="none" w="med" len="med"/>
                      <a:tailEnd type="none" w="med" len="med"/>
                    </a:lnT>
                    <a:lnB w="762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8" name="Content Placeholder 3">
            <a:extLst>
              <a:ext uri="{FF2B5EF4-FFF2-40B4-BE49-F238E27FC236}">
                <a16:creationId xmlns:a16="http://schemas.microsoft.com/office/drawing/2014/main" id="{BF229A0F-DC1F-AD56-5DCC-F6BD9DFA6FA6}"/>
              </a:ext>
            </a:extLst>
          </p:cNvPr>
          <p:cNvGraphicFramePr>
            <a:graphicFrameLocks/>
          </p:cNvGraphicFramePr>
          <p:nvPr/>
        </p:nvGraphicFramePr>
        <p:xfrm>
          <a:off x="430099" y="1045024"/>
          <a:ext cx="11050703" cy="4962396"/>
        </p:xfrm>
        <a:graphic>
          <a:graphicData uri="http://schemas.openxmlformats.org/drawingml/2006/table">
            <a:tbl>
              <a:tblPr firstRow="1" bandRow="1"/>
              <a:tblGrid>
                <a:gridCol w="1819241">
                  <a:extLst>
                    <a:ext uri="{9D8B030D-6E8A-4147-A177-3AD203B41FA5}">
                      <a16:colId xmlns:a16="http://schemas.microsoft.com/office/drawing/2014/main" val="20002"/>
                    </a:ext>
                  </a:extLst>
                </a:gridCol>
                <a:gridCol w="1538577">
                  <a:extLst>
                    <a:ext uri="{9D8B030D-6E8A-4147-A177-3AD203B41FA5}">
                      <a16:colId xmlns:a16="http://schemas.microsoft.com/office/drawing/2014/main" val="20003"/>
                    </a:ext>
                  </a:extLst>
                </a:gridCol>
                <a:gridCol w="1538577">
                  <a:extLst>
                    <a:ext uri="{9D8B030D-6E8A-4147-A177-3AD203B41FA5}">
                      <a16:colId xmlns:a16="http://schemas.microsoft.com/office/drawing/2014/main" val="20004"/>
                    </a:ext>
                  </a:extLst>
                </a:gridCol>
                <a:gridCol w="1538577">
                  <a:extLst>
                    <a:ext uri="{9D8B030D-6E8A-4147-A177-3AD203B41FA5}">
                      <a16:colId xmlns:a16="http://schemas.microsoft.com/office/drawing/2014/main" val="20005"/>
                    </a:ext>
                  </a:extLst>
                </a:gridCol>
                <a:gridCol w="1538577">
                  <a:extLst>
                    <a:ext uri="{9D8B030D-6E8A-4147-A177-3AD203B41FA5}">
                      <a16:colId xmlns:a16="http://schemas.microsoft.com/office/drawing/2014/main" val="20006"/>
                    </a:ext>
                  </a:extLst>
                </a:gridCol>
                <a:gridCol w="1538577">
                  <a:extLst>
                    <a:ext uri="{9D8B030D-6E8A-4147-A177-3AD203B41FA5}">
                      <a16:colId xmlns:a16="http://schemas.microsoft.com/office/drawing/2014/main" val="20007"/>
                    </a:ext>
                  </a:extLst>
                </a:gridCol>
                <a:gridCol w="1538577">
                  <a:extLst>
                    <a:ext uri="{9D8B030D-6E8A-4147-A177-3AD203B41FA5}">
                      <a16:colId xmlns:a16="http://schemas.microsoft.com/office/drawing/2014/main" val="20008"/>
                    </a:ext>
                  </a:extLst>
                </a:gridCol>
              </a:tblGrid>
              <a:tr h="436928">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400" b="1" i="0" dirty="0">
                          <a:solidFill>
                            <a:schemeClr val="bg1"/>
                          </a:solidFill>
                          <a:latin typeface="IBM Plex Sans Medium" charset="0"/>
                          <a:ea typeface="IBM Plex Sans Medium" charset="0"/>
                          <a:cs typeface="IBM Plex Sans Medium" charset="0"/>
                        </a:rPr>
                        <a:t>Aspects</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gridSpan="6">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400" b="1" i="0" kern="0" dirty="0">
                          <a:solidFill>
                            <a:schemeClr val="bg1"/>
                          </a:solidFill>
                          <a:latin typeface="IBM Plex Sans Medium" charset="0"/>
                          <a:ea typeface="IBM Plex Sans Medium" charset="0"/>
                          <a:cs typeface="IBM Plex Sans Medium" charset="0"/>
                        </a:rPr>
                        <a:t>Domains</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hMerge="1">
                  <a:txBody>
                    <a:bodyPr/>
                    <a:lstStyle/>
                    <a:p>
                      <a:pPr marL="0" marR="0" indent="0" algn="ctr" defTabSz="685800" rtl="0" eaLnBrk="1" fontAlgn="auto" latinLnBrk="0" hangingPunct="1">
                        <a:lnSpc>
                          <a:spcPct val="100000"/>
                        </a:lnSpc>
                        <a:spcBef>
                          <a:spcPts val="0"/>
                        </a:spcBef>
                        <a:spcAft>
                          <a:spcPts val="0"/>
                        </a:spcAft>
                        <a:buClrTx/>
                        <a:buSzTx/>
                        <a:buFontTx/>
                        <a:buNone/>
                        <a:tabLst/>
                        <a:defRPr/>
                      </a:pPr>
                      <a:endParaRPr lang="en-US" sz="1000" kern="0" dirty="0">
                        <a:latin typeface="IBM Plex Sans" charset="0"/>
                        <a:ea typeface="IBM Plex Sans" charset="0"/>
                        <a:cs typeface="IBM Plex Sans" charset="0"/>
                      </a:endParaRPr>
                    </a:p>
                  </a:txBody>
                  <a:tcPr marT="54864" marB="54864"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3">
                        <a:lumMod val="60000"/>
                        <a:lumOff val="40000"/>
                      </a:schemeClr>
                    </a:solidFill>
                  </a:tcPr>
                </a:tc>
                <a:tc hMerge="1">
                  <a:txBody>
                    <a:bodyPr/>
                    <a:lstStyle/>
                    <a:p>
                      <a:pPr marL="0" marR="0" indent="0" algn="ctr" defTabSz="685800" rtl="0" eaLnBrk="1" fontAlgn="auto" latinLnBrk="0" hangingPunct="1">
                        <a:lnSpc>
                          <a:spcPct val="100000"/>
                        </a:lnSpc>
                        <a:spcBef>
                          <a:spcPts val="0"/>
                        </a:spcBef>
                        <a:spcAft>
                          <a:spcPts val="0"/>
                        </a:spcAft>
                        <a:buClrTx/>
                        <a:buSzTx/>
                        <a:buFontTx/>
                        <a:buNone/>
                        <a:tabLst/>
                        <a:defRPr/>
                      </a:pPr>
                      <a:endParaRPr lang="en-US" sz="1000" kern="0" dirty="0">
                        <a:latin typeface="IBM Plex Sans" charset="0"/>
                        <a:ea typeface="IBM Plex Sans" charset="0"/>
                        <a:cs typeface="IBM Plex Sans" charset="0"/>
                      </a:endParaRPr>
                    </a:p>
                  </a:txBody>
                  <a:tcPr marT="54864" marB="54864"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3">
                        <a:lumMod val="60000"/>
                        <a:lumOff val="40000"/>
                      </a:schemeClr>
                    </a:solidFill>
                  </a:tcPr>
                </a:tc>
                <a:tc hMerge="1">
                  <a:txBody>
                    <a:bodyPr/>
                    <a:lstStyle/>
                    <a:p>
                      <a:pPr marL="0" marR="0" indent="0" algn="ctr" defTabSz="685800" rtl="0" eaLnBrk="1" fontAlgn="auto" latinLnBrk="0" hangingPunct="1">
                        <a:lnSpc>
                          <a:spcPct val="100000"/>
                        </a:lnSpc>
                        <a:spcBef>
                          <a:spcPts val="0"/>
                        </a:spcBef>
                        <a:spcAft>
                          <a:spcPts val="0"/>
                        </a:spcAft>
                        <a:buClrTx/>
                        <a:buSzTx/>
                        <a:buFontTx/>
                        <a:buNone/>
                        <a:tabLst/>
                        <a:defRPr/>
                      </a:pPr>
                      <a:endParaRPr lang="en-US" sz="1000" kern="0" dirty="0">
                        <a:latin typeface="IBM Plex Sans" charset="0"/>
                        <a:ea typeface="IBM Plex Sans" charset="0"/>
                        <a:cs typeface="IBM Plex Sans" charset="0"/>
                      </a:endParaRPr>
                    </a:p>
                  </a:txBody>
                  <a:tcPr marT="54864" marB="54864"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3">
                        <a:lumMod val="60000"/>
                        <a:lumOff val="40000"/>
                      </a:schemeClr>
                    </a:solidFill>
                  </a:tcPr>
                </a:tc>
                <a:tc hMerge="1">
                  <a:txBody>
                    <a:bodyPr/>
                    <a:lstStyle/>
                    <a:p>
                      <a:pPr marL="0" marR="0" indent="0" algn="ctr" defTabSz="685800" rtl="0" eaLnBrk="1" fontAlgn="auto" latinLnBrk="0" hangingPunct="1">
                        <a:lnSpc>
                          <a:spcPct val="100000"/>
                        </a:lnSpc>
                        <a:spcBef>
                          <a:spcPts val="0"/>
                        </a:spcBef>
                        <a:spcAft>
                          <a:spcPts val="0"/>
                        </a:spcAft>
                        <a:buClrTx/>
                        <a:buSzTx/>
                        <a:buFontTx/>
                        <a:buNone/>
                        <a:tabLst/>
                        <a:defRPr/>
                      </a:pPr>
                      <a:endParaRPr lang="en-US" sz="1000" kern="0" dirty="0">
                        <a:latin typeface="IBM Plex Sans" charset="0"/>
                        <a:ea typeface="IBM Plex Sans" charset="0"/>
                        <a:cs typeface="IBM Plex Sans" charset="0"/>
                      </a:endParaRPr>
                    </a:p>
                  </a:txBody>
                  <a:tcPr marT="54864" marB="54864"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3">
                        <a:lumMod val="60000"/>
                        <a:lumOff val="40000"/>
                      </a:schemeClr>
                    </a:solidFill>
                  </a:tcPr>
                </a:tc>
                <a:tc hMerge="1">
                  <a:txBody>
                    <a:bodyPr/>
                    <a:lstStyle/>
                    <a:p>
                      <a:pPr marL="0" marR="0" indent="0" algn="ctr" defTabSz="685800" rtl="0" eaLnBrk="1" fontAlgn="auto" latinLnBrk="0" hangingPunct="1">
                        <a:lnSpc>
                          <a:spcPct val="100000"/>
                        </a:lnSpc>
                        <a:spcBef>
                          <a:spcPts val="0"/>
                        </a:spcBef>
                        <a:spcAft>
                          <a:spcPts val="0"/>
                        </a:spcAft>
                        <a:buClrTx/>
                        <a:buSzTx/>
                        <a:buFontTx/>
                        <a:buNone/>
                        <a:tabLst/>
                        <a:defRPr/>
                      </a:pPr>
                      <a:endParaRPr lang="en-US" sz="1000" kern="0" dirty="0">
                        <a:latin typeface="IBM Plex Sans" charset="0"/>
                        <a:ea typeface="IBM Plex Sans" charset="0"/>
                        <a:cs typeface="IBM Plex Sans" charset="0"/>
                      </a:endParaRPr>
                    </a:p>
                  </a:txBody>
                  <a:tcPr marT="54864" marB="54864"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3">
                        <a:lumMod val="60000"/>
                        <a:lumOff val="40000"/>
                      </a:schemeClr>
                    </a:solidFill>
                  </a:tcPr>
                </a:tc>
                <a:extLst>
                  <a:ext uri="{0D108BD9-81ED-4DB2-BD59-A6C34878D82A}">
                    <a16:rowId xmlns:a16="http://schemas.microsoft.com/office/drawing/2014/main" val="10000"/>
                  </a:ext>
                </a:extLst>
              </a:tr>
              <a:tr h="552102">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a:r>
                        <a:rPr lang="en-US" sz="1200" b="1" i="0" dirty="0">
                          <a:solidFill>
                            <a:schemeClr val="bg1"/>
                          </a:solidFill>
                          <a:latin typeface="IBM Plex Sans" charset="0"/>
                          <a:ea typeface="IBM Plex Sans" charset="0"/>
                          <a:cs typeface="IBM Plex Sans" charset="0"/>
                        </a:rPr>
                        <a:t>Application</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Data and AI</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Edge</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Blockchain</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Mobile</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Business Automation</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Enterprise Applications*</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extLst>
                  <a:ext uri="{0D108BD9-81ED-4DB2-BD59-A6C34878D82A}">
                    <a16:rowId xmlns:a16="http://schemas.microsoft.com/office/drawing/2014/main" val="50077443"/>
                  </a:ext>
                </a:extLst>
              </a:tr>
              <a:tr h="525283">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200" b="1" i="0" dirty="0">
                          <a:solidFill>
                            <a:schemeClr val="bg1"/>
                          </a:solidFill>
                          <a:latin typeface="IBM Plex Sans" charset="0"/>
                          <a:ea typeface="IBM Plex Sans" charset="0"/>
                          <a:cs typeface="IBM Plex Sans" charset="0"/>
                        </a:rPr>
                        <a:t>Data</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Integration</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Governance</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Analytics</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Databases</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Reporting &amp; Visualization</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extLst>
                  <a:ext uri="{0D108BD9-81ED-4DB2-BD59-A6C34878D82A}">
                    <a16:rowId xmlns:a16="http://schemas.microsoft.com/office/drawing/2014/main" val="10001"/>
                  </a:ext>
                </a:extLst>
              </a:tr>
              <a:tr h="389008">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a:r>
                        <a:rPr kumimoji="0" lang="en-US" sz="1200" b="1" i="0" u="none" strike="noStrike" kern="1200" cap="none" spc="0" normalizeH="0" baseline="0" noProof="0" dirty="0">
                          <a:ln>
                            <a:noFill/>
                          </a:ln>
                          <a:solidFill>
                            <a:schemeClr val="bg1"/>
                          </a:solidFill>
                          <a:effectLst/>
                          <a:uLnTx/>
                          <a:uFillTx/>
                          <a:latin typeface="IBM Plex Sans" charset="0"/>
                          <a:ea typeface="IBM Plex Sans" charset="0"/>
                          <a:cs typeface="IBM Plex Sans" charset="0"/>
                        </a:rPr>
                        <a:t>Compute</a:t>
                      </a:r>
                      <a:endParaRPr lang="en-US" sz="1200" b="1" i="0" dirty="0">
                        <a:solidFill>
                          <a:schemeClr val="bg1"/>
                        </a:solidFill>
                        <a:latin typeface="IBM Plex Sans"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IBM Plex Sans" panose="020B0503050203000203" pitchFamily="34" charset="0"/>
                          <a:ea typeface="IBM Plex Sans" charset="0"/>
                          <a:cs typeface="IBM Plex Sans" charset="0"/>
                        </a:rPr>
                        <a:t>Bare Metal Servers</a:t>
                      </a: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IBM Plex Sans" panose="020B0503050203000203" pitchFamily="34" charset="0"/>
                          <a:ea typeface="IBM Plex Sans" charset="0"/>
                          <a:cs typeface="IBM Plex Sans" charset="0"/>
                        </a:rPr>
                        <a:t>Virtual Servers</a:t>
                      </a: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IBM Plex Sans" panose="020B0503050203000203" pitchFamily="34" charset="0"/>
                          <a:ea typeface="IBM Plex Sans" charset="0"/>
                          <a:cs typeface="IBM Plex Sans" charset="0"/>
                        </a:rPr>
                        <a:t>Virtualization</a:t>
                      </a: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IBM Plex Sans" panose="020B0503050203000203" pitchFamily="34" charset="0"/>
                          <a:ea typeface="IBM Plex Sans" charset="0"/>
                          <a:cs typeface="IBM Plex Sans" charset="0"/>
                        </a:rPr>
                        <a:t>Containers</a:t>
                      </a: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Serverless </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Cloud Foundry</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extLst>
                  <a:ext uri="{0D108BD9-81ED-4DB2-BD59-A6C34878D82A}">
                    <a16:rowId xmlns:a16="http://schemas.microsoft.com/office/drawing/2014/main" val="3978438524"/>
                  </a:ext>
                </a:extLst>
              </a:tr>
              <a:tr h="525283">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200" b="1" i="0" dirty="0">
                          <a:solidFill>
                            <a:schemeClr val="bg1"/>
                          </a:solidFill>
                          <a:latin typeface="IBM Plex Sans" charset="0"/>
                          <a:ea typeface="IBM Plex Sans" charset="0"/>
                          <a:cs typeface="IBM Plex Sans" charset="0"/>
                        </a:rPr>
                        <a:t>Storage</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schemeClr val="tx1"/>
                          </a:solidFill>
                          <a:effectLst/>
                          <a:uLnTx/>
                          <a:uFillTx/>
                          <a:latin typeface="IBM Plex Sans" panose="020B0503050203000203" pitchFamily="34" charset="0"/>
                          <a:ea typeface="IBM Plex Sans" charset="0"/>
                          <a:cs typeface="IBM Plex Sans" charset="0"/>
                        </a:rPr>
                        <a:t>Primary Storage</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IBM Plex Sans" panose="020B0503050203000203" pitchFamily="34" charset="0"/>
                          <a:ea typeface="IBM Plex Sans" charset="0"/>
                          <a:cs typeface="IBM Plex Sans" charset="0"/>
                        </a:rPr>
                        <a:t>Backup</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solidFill>
                            <a:schemeClr val="tx1"/>
                          </a:solidFill>
                          <a:latin typeface="IBM Plex Sans" panose="020B0503050203000203" pitchFamily="34" charset="0"/>
                          <a:ea typeface="IBM Plex Sans" charset="0"/>
                          <a:cs typeface="IBM Plex Sans" charset="0"/>
                        </a:rPr>
                        <a:t>Archive</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Data </a:t>
                      </a:r>
                    </a:p>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Migration</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endParaRPr lang="en-US" sz="1000" b="0" i="0" dirty="0">
                        <a:solidFill>
                          <a:srgbClr val="FF0000"/>
                        </a:solidFill>
                        <a:latin typeface="IBM Plex Sans" panose="020B0503050203000203" pitchFamily="34"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endParaRPr lang="en-US" sz="1000" b="0" i="0" dirty="0">
                        <a:latin typeface="IBM Plex Sans" panose="020B0503050203000203" pitchFamily="34"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4"/>
                  </a:ext>
                </a:extLst>
              </a:tr>
              <a:tr h="525283">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200" b="1" i="0" dirty="0">
                          <a:solidFill>
                            <a:schemeClr val="bg1"/>
                          </a:solidFill>
                          <a:latin typeface="IBM Plex Sans" charset="0"/>
                          <a:ea typeface="IBM Plex Sans" charset="0"/>
                          <a:cs typeface="IBM Plex Sans" charset="0"/>
                        </a:rPr>
                        <a:t>Networking</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Enterprise Connectivity</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000" b="0" i="0" kern="0" dirty="0">
                          <a:solidFill>
                            <a:schemeClr val="tx1"/>
                          </a:solidFill>
                          <a:latin typeface="IBM Plex Sans" panose="020B0503050203000203" pitchFamily="34" charset="0"/>
                          <a:ea typeface="IBM Plex Sans" charset="0"/>
                          <a:cs typeface="IBM Plex Sans" charset="0"/>
                        </a:rPr>
                        <a:t>Segmentation</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000" b="0" i="0" kern="0" dirty="0">
                          <a:solidFill>
                            <a:schemeClr val="tx1"/>
                          </a:solidFill>
                          <a:latin typeface="IBM Plex Sans" panose="020B0503050203000203" pitchFamily="34" charset="0"/>
                          <a:ea typeface="IBM Plex Sans" charset="0"/>
                          <a:cs typeface="IBM Plex Sans" charset="0"/>
                        </a:rPr>
                        <a:t>Cloud Connectivity</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IBM Plex Sans" panose="020B0503050203000203" pitchFamily="34" charset="0"/>
                          <a:ea typeface="IBM Plex Sans" charset="0"/>
                          <a:cs typeface="IBM Plex Sans" charset="0"/>
                        </a:rPr>
                        <a:t>Load Balancing</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solidFill>
                            <a:schemeClr val="tx1"/>
                          </a:solidFill>
                          <a:latin typeface="IBM Plex Sans" panose="020B0503050203000203" pitchFamily="34" charset="0"/>
                          <a:ea typeface="IBM Plex Sans" charset="0"/>
                          <a:cs typeface="IBM Plex Sans" charset="0"/>
                        </a:rPr>
                        <a:t>Content Delivery Network (CDN)</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solidFill>
                            <a:schemeClr val="tx1"/>
                          </a:solidFill>
                          <a:latin typeface="IBM Plex Sans" panose="020B0503050203000203" pitchFamily="34" charset="0"/>
                          <a:ea typeface="IBM Plex Sans" charset="0"/>
                          <a:cs typeface="IBM Plex Sans" charset="0"/>
                        </a:rPr>
                        <a:t>Domain Network Services (DNS)</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extLst>
                  <a:ext uri="{0D108BD9-81ED-4DB2-BD59-A6C34878D82A}">
                    <a16:rowId xmlns:a16="http://schemas.microsoft.com/office/drawing/2014/main" val="10005"/>
                  </a:ext>
                </a:extLst>
              </a:tr>
              <a:tr h="481101">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200" b="1" i="0" dirty="0">
                          <a:solidFill>
                            <a:schemeClr val="bg1"/>
                          </a:solidFill>
                          <a:latin typeface="IBM Plex Sans" charset="0"/>
                          <a:ea typeface="IBM Plex Sans" charset="0"/>
                          <a:cs typeface="IBM Plex Sans" charset="0"/>
                        </a:rPr>
                        <a:t>Security</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Data Security</a:t>
                      </a:r>
                    </a:p>
                  </a:txBody>
                  <a:tcPr marL="57150" marR="57150" marT="22860" marB="2286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Identity &amp; Access Management</a:t>
                      </a:r>
                    </a:p>
                  </a:txBody>
                  <a:tcPr marL="57150" marR="57150" marT="22860" marB="2286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000" b="0" i="0" kern="0" dirty="0">
                          <a:solidFill>
                            <a:schemeClr val="tx1"/>
                          </a:solidFill>
                          <a:latin typeface="IBM Plex Sans" panose="020B0503050203000203" pitchFamily="34" charset="0"/>
                          <a:ea typeface="IBM Plex Sans" charset="0"/>
                          <a:cs typeface="IBM Plex Sans" charset="0"/>
                        </a:rPr>
                        <a:t>Application Security</a:t>
                      </a:r>
                      <a:endParaRPr lang="en-US" sz="1000" b="0" i="0" dirty="0">
                        <a:solidFill>
                          <a:schemeClr val="tx1"/>
                        </a:solidFill>
                        <a:latin typeface="IBM Plex Sans" panose="020B0503050203000203" pitchFamily="34" charset="0"/>
                        <a:ea typeface="IBM Plex Sans" charset="0"/>
                        <a:cs typeface="IBM Plex Sans" charset="0"/>
                      </a:endParaRPr>
                    </a:p>
                  </a:txBody>
                  <a:tcPr marL="57150" marR="57150" marT="22860" marB="2286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IBM Plex Sans" panose="020B0503050203000203" pitchFamily="34" charset="0"/>
                          <a:ea typeface="IBM Plex Sans" charset="0"/>
                          <a:cs typeface="IBM Plex Sans" charset="0"/>
                        </a:rPr>
                        <a:t>Infrastructure and Endpoint</a:t>
                      </a:r>
                    </a:p>
                  </a:txBody>
                  <a:tcPr marL="57150" marR="57150" marT="22860" marB="2286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000" b="0" i="0" dirty="0">
                          <a:solidFill>
                            <a:schemeClr val="tx1"/>
                          </a:solidFill>
                          <a:latin typeface="IBM Plex Sans" panose="020B0503050203000203" pitchFamily="34" charset="0"/>
                          <a:ea typeface="IBM Plex Sans" charset="0"/>
                          <a:cs typeface="IBM Plex Sans" charset="0"/>
                        </a:rPr>
                        <a:t>Threat Detection and Response</a:t>
                      </a:r>
                    </a:p>
                  </a:txBody>
                  <a:tcPr marL="57150" marR="57150" marT="22860" marB="2286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IBM Plex Sans" panose="020B0503050203000203" pitchFamily="34" charset="0"/>
                          <a:ea typeface="IBM Plex Sans" charset="0"/>
                          <a:cs typeface="IBM Plex Sans" charset="0"/>
                        </a:rPr>
                        <a:t>Gov</a:t>
                      </a:r>
                      <a:r>
                        <a:rPr lang="en-US" sz="1000" b="0" i="0" baseline="0" dirty="0">
                          <a:solidFill>
                            <a:schemeClr val="tx1"/>
                          </a:solidFill>
                          <a:latin typeface="IBM Plex Sans" panose="020B0503050203000203" pitchFamily="34" charset="0"/>
                          <a:ea typeface="IBM Plex Sans" charset="0"/>
                          <a:cs typeface="IBM Plex Sans" charset="0"/>
                        </a:rPr>
                        <a:t>ernance, Risk &amp;</a:t>
                      </a:r>
                      <a:r>
                        <a:rPr lang="en-US" sz="1000" b="0" i="0" dirty="0">
                          <a:solidFill>
                            <a:schemeClr val="tx1"/>
                          </a:solidFill>
                          <a:latin typeface="IBM Plex Sans" panose="020B0503050203000203" pitchFamily="34" charset="0"/>
                          <a:ea typeface="IBM Plex Sans" charset="0"/>
                          <a:cs typeface="IBM Plex Sans" charset="0"/>
                        </a:rPr>
                        <a:t> Compliance</a:t>
                      </a:r>
                    </a:p>
                  </a:txBody>
                  <a:tcPr marL="57150" marR="57150" marT="22860" marB="2286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extLst>
                  <a:ext uri="{0D108BD9-81ED-4DB2-BD59-A6C34878D82A}">
                    <a16:rowId xmlns:a16="http://schemas.microsoft.com/office/drawing/2014/main" val="10006"/>
                  </a:ext>
                </a:extLst>
              </a:tr>
              <a:tr h="476842">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200" b="1" i="0" dirty="0">
                          <a:solidFill>
                            <a:schemeClr val="bg1"/>
                          </a:solidFill>
                          <a:latin typeface="IBM Plex Sans" charset="0"/>
                          <a:ea typeface="IBM Plex Sans" charset="0"/>
                          <a:cs typeface="IBM Plex Sans" charset="0"/>
                        </a:rPr>
                        <a:t>DevOps</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Build &amp; Test</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Delivery Pipeline</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Code Repository</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8"/>
                  </a:ext>
                </a:extLst>
              </a:tr>
              <a:tr h="525283">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200" b="1" i="0" dirty="0">
                          <a:solidFill>
                            <a:schemeClr val="bg1"/>
                          </a:solidFill>
                          <a:latin typeface="IBM Plex Sans" charset="0"/>
                          <a:ea typeface="IBM Plex Sans" charset="0"/>
                          <a:cs typeface="IBM Plex Sans" charset="0"/>
                        </a:rPr>
                        <a:t>Resiliency</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Backup</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Disaster Recovery</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High  Availability</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eaLnBrk="1" fontAlgn="auto" hangingPunct="1">
                        <a:spcBef>
                          <a:spcPts val="0"/>
                        </a:spcBef>
                        <a:spcAft>
                          <a:spcPts val="0"/>
                        </a:spcAft>
                        <a:defRPr/>
                      </a:pP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endParaRPr lang="en-US" sz="1000" b="0" i="0" kern="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endParaRPr lang="en-US" sz="1000" b="0" i="0" dirty="0">
                        <a:latin typeface="IBM Plex Sans" panose="020B0503050203000203" pitchFamily="34" charset="0"/>
                        <a:ea typeface="IBM Plex Sans" charset="0"/>
                        <a:cs typeface="IBM Plex Sans" charset="0"/>
                      </a:endParaRP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85000"/>
                      </a:sysClr>
                    </a:solidFill>
                  </a:tcPr>
                </a:tc>
                <a:extLst>
                  <a:ext uri="{0D108BD9-81ED-4DB2-BD59-A6C34878D82A}">
                    <a16:rowId xmlns:a16="http://schemas.microsoft.com/office/drawing/2014/main" val="10009"/>
                  </a:ext>
                </a:extLst>
              </a:tr>
              <a:tr h="525283">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IBM Plex Sans" charset="0"/>
                          <a:ea typeface="IBM Plex Sans" charset="0"/>
                          <a:cs typeface="IBM Plex Sans" charset="0"/>
                        </a:rPr>
                        <a:t>Service Management</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1F497D">
                        <a:lumMod val="75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Monitoring</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Logging</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Auditing / </a:t>
                      </a:r>
                    </a:p>
                    <a:p>
                      <a:pPr marL="0" marR="0" indent="0" algn="ctr" defTabSz="6858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Tracking</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92D050"/>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algn="ctr"/>
                      <a:r>
                        <a:rPr lang="en-US" sz="1000" b="0" i="0" dirty="0">
                          <a:latin typeface="IBM Plex Sans" panose="020B0503050203000203" pitchFamily="34" charset="0"/>
                          <a:ea typeface="IBM Plex Sans" charset="0"/>
                          <a:cs typeface="IBM Plex Sans" charset="0"/>
                        </a:rPr>
                        <a:t>Alerting</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0" i="0" kern="0" dirty="0">
                          <a:latin typeface="IBM Plex Sans" panose="020B0503050203000203" pitchFamily="34" charset="0"/>
                          <a:ea typeface="IBM Plex Sans" charset="0"/>
                          <a:cs typeface="IBM Plex Sans" charset="0"/>
                        </a:rPr>
                        <a:t>Event Management</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tc>
                  <a:txBody>
                    <a:bodyPr/>
                    <a:lstStyle>
                      <a:lvl1pPr marL="0" algn="l" defTabSz="457200" rtl="0" eaLnBrk="1" latinLnBrk="0" hangingPunct="1">
                        <a:defRPr sz="1800" kern="1200">
                          <a:solidFill>
                            <a:schemeClr val="tx1"/>
                          </a:solidFill>
                          <a:latin typeface="Calibri"/>
                        </a:defRPr>
                      </a:lvl1pPr>
                      <a:lvl2pPr marL="457200" algn="l" defTabSz="457200" rtl="0" eaLnBrk="1" latinLnBrk="0" hangingPunct="1">
                        <a:defRPr sz="1800" kern="1200">
                          <a:solidFill>
                            <a:schemeClr val="tx1"/>
                          </a:solidFill>
                          <a:latin typeface="Calibri"/>
                        </a:defRPr>
                      </a:lvl2pPr>
                      <a:lvl3pPr marL="914400" algn="l" defTabSz="457200" rtl="0" eaLnBrk="1" latinLnBrk="0" hangingPunct="1">
                        <a:defRPr sz="1800" kern="1200">
                          <a:solidFill>
                            <a:schemeClr val="tx1"/>
                          </a:solidFill>
                          <a:latin typeface="Calibri"/>
                        </a:defRPr>
                      </a:lvl3pPr>
                      <a:lvl4pPr marL="1371600" algn="l" defTabSz="457200" rtl="0" eaLnBrk="1" latinLnBrk="0" hangingPunct="1">
                        <a:defRPr sz="1800" kern="1200">
                          <a:solidFill>
                            <a:schemeClr val="tx1"/>
                          </a:solidFill>
                          <a:latin typeface="Calibri"/>
                        </a:defRPr>
                      </a:lvl4pPr>
                      <a:lvl5pPr marL="1828800" algn="l" defTabSz="457200" rtl="0" eaLnBrk="1" latinLnBrk="0" hangingPunct="1">
                        <a:defRPr sz="1800" kern="1200">
                          <a:solidFill>
                            <a:schemeClr val="tx1"/>
                          </a:solidFill>
                          <a:latin typeface="Calibri"/>
                        </a:defRPr>
                      </a:lvl5pPr>
                      <a:lvl6pPr marL="2286000" algn="l" defTabSz="457200" rtl="0" eaLnBrk="1" latinLnBrk="0" hangingPunct="1">
                        <a:defRPr sz="1800" kern="1200">
                          <a:solidFill>
                            <a:schemeClr val="tx1"/>
                          </a:solidFill>
                          <a:latin typeface="Calibri"/>
                        </a:defRPr>
                      </a:lvl6pPr>
                      <a:lvl7pPr marL="2743200" algn="l" defTabSz="457200" rtl="0" eaLnBrk="1" latinLnBrk="0" hangingPunct="1">
                        <a:defRPr sz="1800" kern="1200">
                          <a:solidFill>
                            <a:schemeClr val="tx1"/>
                          </a:solidFill>
                          <a:latin typeface="Calibri"/>
                        </a:defRPr>
                      </a:lvl7pPr>
                      <a:lvl8pPr marL="3200400" algn="l" defTabSz="457200" rtl="0" eaLnBrk="1" latinLnBrk="0" hangingPunct="1">
                        <a:defRPr sz="1800" kern="1200">
                          <a:solidFill>
                            <a:schemeClr val="tx1"/>
                          </a:solidFill>
                          <a:latin typeface="Calibri"/>
                        </a:defRPr>
                      </a:lvl8pPr>
                      <a:lvl9pPr marL="3657600" algn="l" defTabSz="457200" rtl="0" eaLnBrk="1" latinLnBrk="0" hangingPunct="1">
                        <a:defRPr sz="1800" kern="1200">
                          <a:solidFill>
                            <a:schemeClr val="tx1"/>
                          </a:solidFill>
                          <a:latin typeface="Calibri"/>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IBM Plex Sans" charset="0"/>
                          <a:cs typeface="IBM Plex Sans" charset="0"/>
                        </a:rPr>
                        <a:t>Management/ Orchestration</a:t>
                      </a:r>
                    </a:p>
                  </a:txBody>
                  <a:tcPr marL="57150" marR="57150" marT="34290" marB="34290" anchor="ctr">
                    <a:lnL w="38100" cap="flat" cmpd="sng" algn="ctr">
                      <a:solidFill>
                        <a:srgbClr val="EEECE1"/>
                      </a:solidFill>
                      <a:prstDash val="solid"/>
                      <a:round/>
                      <a:headEnd type="none" w="med" len="med"/>
                      <a:tailEnd type="none" w="med" len="med"/>
                    </a:lnL>
                    <a:lnR w="38100" cap="flat" cmpd="sng" algn="ctr">
                      <a:solidFill>
                        <a:srgbClr val="EEECE1"/>
                      </a:solidFill>
                      <a:prstDash val="solid"/>
                      <a:round/>
                      <a:headEnd type="none" w="med" len="med"/>
                      <a:tailEnd type="none" w="med" len="med"/>
                    </a:lnR>
                    <a:lnT w="38100" cap="flat" cmpd="sng" algn="ctr">
                      <a:solidFill>
                        <a:srgbClr val="EEECE1"/>
                      </a:solidFill>
                      <a:prstDash val="solid"/>
                      <a:round/>
                      <a:headEnd type="none" w="med" len="med"/>
                      <a:tailEnd type="none" w="med" len="med"/>
                    </a:lnT>
                    <a:lnB w="38100" cap="flat" cmpd="sng" algn="ctr">
                      <a:solidFill>
                        <a:srgbClr val="EEECE1"/>
                      </a:solidFill>
                      <a:prstDash val="solid"/>
                      <a:round/>
                      <a:headEnd type="none" w="med" len="med"/>
                      <a:tailEnd type="none" w="med" len="med"/>
                    </a:lnB>
                    <a:lnTlToBr w="12700" cmpd="sng">
                      <a:noFill/>
                      <a:prstDash val="solid"/>
                    </a:lnTlToBr>
                    <a:lnBlToTr w="12700" cmpd="sng">
                      <a:noFill/>
                      <a:prstDash val="solid"/>
                    </a:lnBlToTr>
                    <a:solidFill>
                      <a:srgbClr val="4F81BD">
                        <a:lumMod val="20000"/>
                        <a:lumOff val="80000"/>
                      </a:srgbClr>
                    </a:solid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28070444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5">
            <a:extLst>
              <a:ext uri="{FF2B5EF4-FFF2-40B4-BE49-F238E27FC236}">
                <a16:creationId xmlns:a16="http://schemas.microsoft.com/office/drawing/2014/main" id="{03D2580B-1E7C-5D4F-A363-E48AA7A5F921}"/>
              </a:ext>
            </a:extLst>
          </p:cNvPr>
          <p:cNvSpPr txBox="1">
            <a:spLocks noGrp="1"/>
          </p:cNvSpPr>
          <p:nvPr>
            <p:ph type="dt" sz="half" idx="6"/>
          </p:nvPr>
        </p:nvSpPr>
        <p:spPr>
          <a:xfrm>
            <a:off x="881149" y="7848575"/>
            <a:ext cx="2135124" cy="147733"/>
          </a:xfrm>
          <a:prstGeom prst="rect">
            <a:avLst/>
          </a:prstGeom>
        </p:spPr>
        <p:txBody>
          <a:bodyPr vert="horz" wrap="square" lIns="0" tIns="0" rIns="0" bIns="0" rtlCol="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US" sz="960" b="0" i="0" u="none" strike="noStrike" kern="1200" cap="none" spc="-12" normalizeH="0" baseline="0" noProof="0">
                <a:ln>
                  <a:noFill/>
                </a:ln>
                <a:solidFill>
                  <a:srgbClr val="000000"/>
                </a:solidFill>
                <a:effectLst/>
                <a:uLnTx/>
                <a:uFillTx/>
                <a:latin typeface="IBM Plex Sans"/>
                <a:ea typeface="+mn-ea"/>
              </a:rPr>
              <a:t>Template - 2022 Edition, Version 2.04</a:t>
            </a:r>
            <a:endParaRPr kumimoji="0" sz="960" b="0" i="0" u="none" strike="noStrike" kern="1200" cap="none" spc="0" normalizeH="0" baseline="0" noProof="0" dirty="0">
              <a:ln>
                <a:noFill/>
              </a:ln>
              <a:solidFill>
                <a:srgbClr val="000000"/>
              </a:solidFill>
              <a:effectLst/>
              <a:uLnTx/>
              <a:uFillTx/>
              <a:latin typeface="IBM Plex Sans"/>
              <a:ea typeface="+mn-ea"/>
            </a:endParaRPr>
          </a:p>
        </p:txBody>
      </p:sp>
      <p:sp>
        <p:nvSpPr>
          <p:cNvPr id="24" name="object 2">
            <a:extLst>
              <a:ext uri="{FF2B5EF4-FFF2-40B4-BE49-F238E27FC236}">
                <a16:creationId xmlns:a16="http://schemas.microsoft.com/office/drawing/2014/main" id="{BBAB3995-92EC-E34D-BFD9-439DED196865}"/>
              </a:ext>
            </a:extLst>
          </p:cNvPr>
          <p:cNvSpPr txBox="1">
            <a:spLocks noGrp="1"/>
          </p:cNvSpPr>
          <p:nvPr>
            <p:ph type="title" idx="4294967295"/>
          </p:nvPr>
        </p:nvSpPr>
        <p:spPr>
          <a:xfrm>
            <a:off x="430098" y="363001"/>
            <a:ext cx="8269402" cy="320601"/>
          </a:xfrm>
          <a:prstGeom prst="rect">
            <a:avLst/>
          </a:prstGeom>
          <a:noFill/>
          <a:ln>
            <a:noFill/>
            <a:prstDash/>
          </a:ln>
          <a:effectLst/>
        </p:spPr>
        <p:txBody>
          <a:bodyPr rot="0" spcFirstLastPara="0" vertOverflow="overflow" horzOverflow="overflow" vert="horz" wrap="square" lIns="0" tIns="12700" rIns="0" bIns="0" numCol="1" spcCol="0" rtlCol="0" fromWordArt="0" anchor="t" anchorCtr="0" forceAA="0" compatLnSpc="1">
            <a:prstTxWarp prst="textNoShape">
              <a:avLst/>
            </a:prstTxWarp>
            <a:spAutoFit/>
          </a:bodyPr>
          <a:lstStyle>
            <a:lvl1pPr>
              <a:defRPr sz="2400" b="1" i="0">
                <a:solidFill>
                  <a:srgbClr val="061F80"/>
                </a:solidFill>
                <a:latin typeface="IBM Plex Sans"/>
                <a:ea typeface="+mj-ea"/>
                <a:cs typeface="IBM Plex Sans"/>
              </a:defRPr>
            </a:lvl1pPr>
          </a:lstStyle>
          <a:p>
            <a:pPr marL="12699" marR="0" lvl="0" indent="0" algn="l" defTabSz="761970" rtl="0" eaLnBrk="1" fontAlgn="base" latinLnBrk="0" hangingPunct="1">
              <a:lnSpc>
                <a:spcPct val="100000"/>
              </a:lnSpc>
              <a:spcBef>
                <a:spcPts val="100"/>
              </a:spcBef>
              <a:spcAft>
                <a:spcPct val="0"/>
              </a:spcAft>
              <a:buClrTx/>
              <a:buSzTx/>
              <a:buFont typeface="Wingdings" panose="05000000000000000000" pitchFamily="2" charset="2"/>
              <a:buNone/>
              <a:tabLst/>
              <a:defRPr/>
            </a:pPr>
            <a:r>
              <a:rPr kumimoji="0" lang="en-GB" sz="2000" b="1" i="0" u="none" strike="noStrike" kern="0" cap="none" spc="-20" normalizeH="0" baseline="0" noProof="0" dirty="0">
                <a:ln>
                  <a:noFill/>
                </a:ln>
                <a:solidFill>
                  <a:srgbClr val="061F80"/>
                </a:solidFill>
                <a:effectLst/>
                <a:uLnTx/>
                <a:uFillTx/>
                <a:latin typeface="IBM Plex Sans"/>
                <a:ea typeface="+mj-ea"/>
                <a:cs typeface="IBM Plex Sans"/>
              </a:rPr>
              <a:t>AWS Deployment: MAS 7.6</a:t>
            </a:r>
          </a:p>
        </p:txBody>
      </p:sp>
      <p:pic>
        <p:nvPicPr>
          <p:cNvPr id="2" name="Picture 1" descr="Diagram&#10;&#10;Description automatically generated">
            <a:extLst>
              <a:ext uri="{FF2B5EF4-FFF2-40B4-BE49-F238E27FC236}">
                <a16:creationId xmlns:a16="http://schemas.microsoft.com/office/drawing/2014/main" id="{0E81FFB7-9643-9047-E5F9-1B13176201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528" y="742630"/>
            <a:ext cx="9380403" cy="5962969"/>
          </a:xfrm>
          <a:prstGeom prst="rect">
            <a:avLst/>
          </a:prstGeom>
        </p:spPr>
      </p:pic>
      <p:sp>
        <p:nvSpPr>
          <p:cNvPr id="5" name="Slide Number Placeholder 4">
            <a:extLst>
              <a:ext uri="{FF2B5EF4-FFF2-40B4-BE49-F238E27FC236}">
                <a16:creationId xmlns:a16="http://schemas.microsoft.com/office/drawing/2014/main" id="{0FDB903A-FE08-4C05-442E-819EF807E8C6}"/>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50</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11692557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5">
            <a:extLst>
              <a:ext uri="{FF2B5EF4-FFF2-40B4-BE49-F238E27FC236}">
                <a16:creationId xmlns:a16="http://schemas.microsoft.com/office/drawing/2014/main" id="{03D2580B-1E7C-5D4F-A363-E48AA7A5F921}"/>
              </a:ext>
            </a:extLst>
          </p:cNvPr>
          <p:cNvSpPr txBox="1">
            <a:spLocks noGrp="1"/>
          </p:cNvSpPr>
          <p:nvPr>
            <p:ph type="dt" sz="half" idx="6"/>
          </p:nvPr>
        </p:nvSpPr>
        <p:spPr>
          <a:xfrm>
            <a:off x="881149" y="7848575"/>
            <a:ext cx="2135124" cy="147733"/>
          </a:xfrm>
          <a:prstGeom prst="rect">
            <a:avLst/>
          </a:prstGeom>
        </p:spPr>
        <p:txBody>
          <a:bodyPr vert="horz" wrap="square" lIns="0" tIns="0" rIns="0" bIns="0" rtlCol="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US" sz="960" b="0" i="0" u="none" strike="noStrike" kern="1200" cap="none" spc="-12" normalizeH="0" baseline="0" noProof="0">
                <a:ln>
                  <a:noFill/>
                </a:ln>
                <a:solidFill>
                  <a:srgbClr val="000000"/>
                </a:solidFill>
                <a:effectLst/>
                <a:uLnTx/>
                <a:uFillTx/>
                <a:latin typeface="IBM Plex Sans"/>
                <a:ea typeface="+mn-ea"/>
              </a:rPr>
              <a:t>Template - 2022 Edition, Version 2.04</a:t>
            </a:r>
            <a:endParaRPr kumimoji="0" sz="960" b="0" i="0" u="none" strike="noStrike" kern="1200" cap="none" spc="0" normalizeH="0" baseline="0" noProof="0" dirty="0">
              <a:ln>
                <a:noFill/>
              </a:ln>
              <a:solidFill>
                <a:srgbClr val="000000"/>
              </a:solidFill>
              <a:effectLst/>
              <a:uLnTx/>
              <a:uFillTx/>
              <a:latin typeface="IBM Plex Sans"/>
              <a:ea typeface="+mn-ea"/>
            </a:endParaRPr>
          </a:p>
        </p:txBody>
      </p:sp>
      <p:sp>
        <p:nvSpPr>
          <p:cNvPr id="24" name="object 2">
            <a:extLst>
              <a:ext uri="{FF2B5EF4-FFF2-40B4-BE49-F238E27FC236}">
                <a16:creationId xmlns:a16="http://schemas.microsoft.com/office/drawing/2014/main" id="{BBAB3995-92EC-E34D-BFD9-439DED196865}"/>
              </a:ext>
            </a:extLst>
          </p:cNvPr>
          <p:cNvSpPr txBox="1">
            <a:spLocks noGrp="1"/>
          </p:cNvSpPr>
          <p:nvPr>
            <p:ph type="title" idx="4294967295"/>
          </p:nvPr>
        </p:nvSpPr>
        <p:spPr>
          <a:xfrm>
            <a:off x="430098" y="363001"/>
            <a:ext cx="8269402" cy="320601"/>
          </a:xfrm>
          <a:prstGeom prst="rect">
            <a:avLst/>
          </a:prstGeom>
          <a:noFill/>
          <a:ln>
            <a:noFill/>
            <a:prstDash/>
          </a:ln>
          <a:effectLst/>
        </p:spPr>
        <p:txBody>
          <a:bodyPr rot="0" spcFirstLastPara="0" vertOverflow="overflow" horzOverflow="overflow" vert="horz" wrap="square" lIns="0" tIns="12700" rIns="0" bIns="0" numCol="1" spcCol="0" rtlCol="0" fromWordArt="0" anchor="t" anchorCtr="0" forceAA="0" compatLnSpc="1">
            <a:prstTxWarp prst="textNoShape">
              <a:avLst/>
            </a:prstTxWarp>
            <a:spAutoFit/>
          </a:bodyPr>
          <a:lstStyle>
            <a:lvl1pPr>
              <a:defRPr sz="2400" b="1" i="0">
                <a:solidFill>
                  <a:srgbClr val="061F80"/>
                </a:solidFill>
                <a:latin typeface="IBM Plex Sans"/>
                <a:ea typeface="+mj-ea"/>
                <a:cs typeface="IBM Plex Sans"/>
              </a:defRPr>
            </a:lvl1pPr>
          </a:lstStyle>
          <a:p>
            <a:pPr marL="12699" marR="0" lvl="0" indent="0" algn="l" defTabSz="761970" rtl="0" eaLnBrk="1" fontAlgn="base" latinLnBrk="0" hangingPunct="1">
              <a:lnSpc>
                <a:spcPct val="100000"/>
              </a:lnSpc>
              <a:spcBef>
                <a:spcPts val="100"/>
              </a:spcBef>
              <a:spcAft>
                <a:spcPct val="0"/>
              </a:spcAft>
              <a:buClrTx/>
              <a:buSzTx/>
              <a:buFont typeface="Wingdings" panose="05000000000000000000" pitchFamily="2" charset="2"/>
              <a:buNone/>
              <a:tabLst/>
              <a:defRPr/>
            </a:pPr>
            <a:r>
              <a:rPr kumimoji="0" lang="en-GB" sz="2000" b="1" i="0" u="none" strike="noStrike" kern="0" cap="none" spc="-20" normalizeH="0" baseline="0" noProof="0" dirty="0">
                <a:ln>
                  <a:noFill/>
                </a:ln>
                <a:solidFill>
                  <a:srgbClr val="061F80"/>
                </a:solidFill>
                <a:effectLst/>
                <a:uLnTx/>
                <a:uFillTx/>
                <a:latin typeface="IBM Plex Sans"/>
                <a:ea typeface="+mj-ea"/>
                <a:cs typeface="IBM Plex Sans"/>
              </a:rPr>
              <a:t>AWS Deployment: MAS 8.x</a:t>
            </a:r>
          </a:p>
        </p:txBody>
      </p:sp>
      <p:pic>
        <p:nvPicPr>
          <p:cNvPr id="3" name="Picture 2" descr="Diagram&#10;&#10;Description automatically generated with medium confidence">
            <a:extLst>
              <a:ext uri="{FF2B5EF4-FFF2-40B4-BE49-F238E27FC236}">
                <a16:creationId xmlns:a16="http://schemas.microsoft.com/office/drawing/2014/main" id="{5FE98DC8-FC10-ED1D-2D83-E11D3E443C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6747" y="742629"/>
            <a:ext cx="9363829" cy="5962970"/>
          </a:xfrm>
          <a:prstGeom prst="rect">
            <a:avLst/>
          </a:prstGeom>
        </p:spPr>
      </p:pic>
      <p:sp>
        <p:nvSpPr>
          <p:cNvPr id="5" name="Slide Number Placeholder 4">
            <a:extLst>
              <a:ext uri="{FF2B5EF4-FFF2-40B4-BE49-F238E27FC236}">
                <a16:creationId xmlns:a16="http://schemas.microsoft.com/office/drawing/2014/main" id="{AD5C997D-C93F-5875-7CC3-917D2CBB617E}"/>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51</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26803133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5">
            <a:extLst>
              <a:ext uri="{FF2B5EF4-FFF2-40B4-BE49-F238E27FC236}">
                <a16:creationId xmlns:a16="http://schemas.microsoft.com/office/drawing/2014/main" id="{03D2580B-1E7C-5D4F-A363-E48AA7A5F921}"/>
              </a:ext>
            </a:extLst>
          </p:cNvPr>
          <p:cNvSpPr txBox="1">
            <a:spLocks noGrp="1"/>
          </p:cNvSpPr>
          <p:nvPr>
            <p:ph type="dt" sz="half" idx="6"/>
          </p:nvPr>
        </p:nvSpPr>
        <p:spPr>
          <a:xfrm>
            <a:off x="881149" y="7848575"/>
            <a:ext cx="2135124" cy="147733"/>
          </a:xfrm>
          <a:prstGeom prst="rect">
            <a:avLst/>
          </a:prstGeom>
        </p:spPr>
        <p:txBody>
          <a:bodyPr vert="horz" wrap="square" lIns="0" tIns="0" rIns="0" bIns="0" rtlCol="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US" sz="960" b="0" i="0" u="none" strike="noStrike" kern="1200" cap="none" spc="-12" normalizeH="0" baseline="0" noProof="0">
                <a:ln>
                  <a:noFill/>
                </a:ln>
                <a:solidFill>
                  <a:srgbClr val="000000"/>
                </a:solidFill>
                <a:effectLst/>
                <a:uLnTx/>
                <a:uFillTx/>
                <a:latin typeface="IBM Plex Sans"/>
                <a:ea typeface="+mn-ea"/>
              </a:rPr>
              <a:t>Template - 2022 Edition, Version 2.04</a:t>
            </a:r>
            <a:endParaRPr kumimoji="0" sz="960" b="0" i="0" u="none" strike="noStrike" kern="1200" cap="none" spc="0" normalizeH="0" baseline="0" noProof="0" dirty="0">
              <a:ln>
                <a:noFill/>
              </a:ln>
              <a:solidFill>
                <a:srgbClr val="000000"/>
              </a:solidFill>
              <a:effectLst/>
              <a:uLnTx/>
              <a:uFillTx/>
              <a:latin typeface="IBM Plex Sans"/>
              <a:ea typeface="+mn-ea"/>
            </a:endParaRPr>
          </a:p>
        </p:txBody>
      </p:sp>
      <p:sp>
        <p:nvSpPr>
          <p:cNvPr id="24" name="object 2">
            <a:extLst>
              <a:ext uri="{FF2B5EF4-FFF2-40B4-BE49-F238E27FC236}">
                <a16:creationId xmlns:a16="http://schemas.microsoft.com/office/drawing/2014/main" id="{BBAB3995-92EC-E34D-BFD9-439DED196865}"/>
              </a:ext>
            </a:extLst>
          </p:cNvPr>
          <p:cNvSpPr txBox="1">
            <a:spLocks noGrp="1"/>
          </p:cNvSpPr>
          <p:nvPr>
            <p:ph type="title" idx="4294967295"/>
          </p:nvPr>
        </p:nvSpPr>
        <p:spPr>
          <a:xfrm>
            <a:off x="430098" y="363001"/>
            <a:ext cx="8269402" cy="320601"/>
          </a:xfrm>
          <a:prstGeom prst="rect">
            <a:avLst/>
          </a:prstGeom>
          <a:noFill/>
          <a:ln>
            <a:noFill/>
            <a:prstDash/>
          </a:ln>
          <a:effectLst/>
        </p:spPr>
        <p:txBody>
          <a:bodyPr rot="0" spcFirstLastPara="0" vertOverflow="overflow" horzOverflow="overflow" vert="horz" wrap="square" lIns="0" tIns="12700" rIns="0" bIns="0" numCol="1" spcCol="0" rtlCol="0" fromWordArt="0" anchor="t" anchorCtr="0" forceAA="0" compatLnSpc="1">
            <a:prstTxWarp prst="textNoShape">
              <a:avLst/>
            </a:prstTxWarp>
            <a:spAutoFit/>
          </a:bodyPr>
          <a:lstStyle>
            <a:lvl1pPr>
              <a:defRPr sz="2400" b="1" i="0">
                <a:solidFill>
                  <a:srgbClr val="061F80"/>
                </a:solidFill>
                <a:latin typeface="IBM Plex Sans"/>
                <a:ea typeface="+mj-ea"/>
                <a:cs typeface="IBM Plex Sans"/>
              </a:defRPr>
            </a:lvl1pPr>
          </a:lstStyle>
          <a:p>
            <a:pPr marL="12699" marR="0" lvl="0" indent="0" algn="l" defTabSz="761970" rtl="0" eaLnBrk="1" fontAlgn="base" latinLnBrk="0" hangingPunct="1">
              <a:lnSpc>
                <a:spcPct val="100000"/>
              </a:lnSpc>
              <a:spcBef>
                <a:spcPts val="100"/>
              </a:spcBef>
              <a:spcAft>
                <a:spcPct val="0"/>
              </a:spcAft>
              <a:buClrTx/>
              <a:buSzTx/>
              <a:buFont typeface="Wingdings" panose="05000000000000000000" pitchFamily="2" charset="2"/>
              <a:buNone/>
              <a:tabLst/>
              <a:defRPr/>
            </a:pPr>
            <a:r>
              <a:rPr kumimoji="0" lang="en-GB" sz="2000" b="1" i="0" u="none" strike="noStrike" kern="0" cap="none" spc="-20" normalizeH="0" baseline="0" noProof="0" dirty="0">
                <a:ln>
                  <a:noFill/>
                </a:ln>
                <a:solidFill>
                  <a:srgbClr val="061F80"/>
                </a:solidFill>
                <a:effectLst/>
                <a:uLnTx/>
                <a:uFillTx/>
                <a:latin typeface="IBM Plex Sans"/>
                <a:ea typeface="+mj-ea"/>
                <a:cs typeface="IBM Plex Sans"/>
              </a:rPr>
              <a:t>AWS: MAS SaaS</a:t>
            </a:r>
          </a:p>
        </p:txBody>
      </p:sp>
      <p:sp>
        <p:nvSpPr>
          <p:cNvPr id="6" name="TextBox 5">
            <a:extLst>
              <a:ext uri="{FF2B5EF4-FFF2-40B4-BE49-F238E27FC236}">
                <a16:creationId xmlns:a16="http://schemas.microsoft.com/office/drawing/2014/main" id="{9B54299D-BF77-A607-9556-F96DEAF4040E}"/>
              </a:ext>
            </a:extLst>
          </p:cNvPr>
          <p:cNvSpPr txBox="1"/>
          <p:nvPr/>
        </p:nvSpPr>
        <p:spPr>
          <a:xfrm>
            <a:off x="551385" y="1124744"/>
            <a:ext cx="10873208" cy="1118173"/>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5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SaaS offering on AWS have 2 subscription options: </a:t>
            </a:r>
          </a:p>
          <a:p>
            <a:pPr marL="0" marR="0" lvl="0" indent="0" algn="l" defTabSz="914400" rtl="0" eaLnBrk="1" fontAlgn="base" latinLnBrk="0" hangingPunct="1">
              <a:lnSpc>
                <a:spcPct val="15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MAS Manage Authorized provides entitlement for up to 25 Limited Authorized users.</a:t>
            </a:r>
            <a:b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b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 MAS Manage Concurrent provides entitlement for up to 10 Limited Concurrent users.</a:t>
            </a:r>
          </a:p>
        </p:txBody>
      </p:sp>
      <p:graphicFrame>
        <p:nvGraphicFramePr>
          <p:cNvPr id="10" name="Table 10">
            <a:extLst>
              <a:ext uri="{FF2B5EF4-FFF2-40B4-BE49-F238E27FC236}">
                <a16:creationId xmlns:a16="http://schemas.microsoft.com/office/drawing/2014/main" id="{99BA7484-2D64-501D-FA28-4E8442F3D846}"/>
              </a:ext>
            </a:extLst>
          </p:cNvPr>
          <p:cNvGraphicFramePr>
            <a:graphicFrameLocks noGrp="1"/>
          </p:cNvGraphicFramePr>
          <p:nvPr/>
        </p:nvGraphicFramePr>
        <p:xfrm>
          <a:off x="695400" y="2561378"/>
          <a:ext cx="10513167" cy="1651000"/>
        </p:xfrm>
        <a:graphic>
          <a:graphicData uri="http://schemas.openxmlformats.org/drawingml/2006/table">
            <a:tbl>
              <a:tblPr firstRow="1" bandRow="1">
                <a:tableStyleId>{5C22544A-7EE6-4342-B048-85BDC9FD1C3A}</a:tableStyleId>
              </a:tblPr>
              <a:tblGrid>
                <a:gridCol w="3504389">
                  <a:extLst>
                    <a:ext uri="{9D8B030D-6E8A-4147-A177-3AD203B41FA5}">
                      <a16:colId xmlns:a16="http://schemas.microsoft.com/office/drawing/2014/main" val="1581200069"/>
                    </a:ext>
                  </a:extLst>
                </a:gridCol>
                <a:gridCol w="3504389">
                  <a:extLst>
                    <a:ext uri="{9D8B030D-6E8A-4147-A177-3AD203B41FA5}">
                      <a16:colId xmlns:a16="http://schemas.microsoft.com/office/drawing/2014/main" val="2737245716"/>
                    </a:ext>
                  </a:extLst>
                </a:gridCol>
                <a:gridCol w="3504389">
                  <a:extLst>
                    <a:ext uri="{9D8B030D-6E8A-4147-A177-3AD203B41FA5}">
                      <a16:colId xmlns:a16="http://schemas.microsoft.com/office/drawing/2014/main" val="1558064995"/>
                    </a:ext>
                  </a:extLst>
                </a:gridCol>
              </a:tblGrid>
              <a:tr h="370840">
                <a:tc>
                  <a:txBody>
                    <a:bodyPr/>
                    <a:lstStyle/>
                    <a:p>
                      <a:r>
                        <a:rPr lang="en-US" dirty="0">
                          <a:solidFill>
                            <a:schemeClr val="tx1"/>
                          </a:solidFill>
                        </a:rPr>
                        <a:t>Units</a:t>
                      </a:r>
                    </a:p>
                  </a:txBody>
                  <a:tcPr/>
                </a:tc>
                <a:tc>
                  <a:txBody>
                    <a:bodyPr/>
                    <a:lstStyle/>
                    <a:p>
                      <a:r>
                        <a:rPr lang="en-US" dirty="0">
                          <a:solidFill>
                            <a:schemeClr val="tx1"/>
                          </a:solidFill>
                        </a:rPr>
                        <a:t>Description</a:t>
                      </a:r>
                    </a:p>
                  </a:txBody>
                  <a:tcPr/>
                </a:tc>
                <a:tc>
                  <a:txBody>
                    <a:bodyPr/>
                    <a:lstStyle/>
                    <a:p>
                      <a:r>
                        <a:rPr lang="en-US" dirty="0">
                          <a:solidFill>
                            <a:schemeClr val="tx1"/>
                          </a:solidFill>
                        </a:rPr>
                        <a:t>12 Months</a:t>
                      </a:r>
                    </a:p>
                  </a:txBody>
                  <a:tcPr/>
                </a:tc>
                <a:extLst>
                  <a:ext uri="{0D108BD9-81ED-4DB2-BD59-A6C34878D82A}">
                    <a16:rowId xmlns:a16="http://schemas.microsoft.com/office/drawing/2014/main" val="1250469035"/>
                  </a:ext>
                </a:extLst>
              </a:tr>
              <a:tr h="370840">
                <a:tc>
                  <a:txBody>
                    <a:bodyPr/>
                    <a:lstStyle/>
                    <a:p>
                      <a:r>
                        <a:rPr lang="en-US" dirty="0"/>
                        <a:t>MAS Managed Authorized</a:t>
                      </a:r>
                    </a:p>
                  </a:txBody>
                  <a:tcPr/>
                </a:tc>
                <a:tc>
                  <a:txBody>
                    <a:bodyPr/>
                    <a:lstStyle/>
                    <a:p>
                      <a:r>
                        <a:rPr lang="en-US" dirty="0"/>
                        <a:t>MAS SaaS Manage – up to 25 limited authorized users</a:t>
                      </a:r>
                    </a:p>
                  </a:txBody>
                  <a:tcPr/>
                </a:tc>
                <a:tc>
                  <a:txBody>
                    <a:bodyPr/>
                    <a:lstStyle/>
                    <a:p>
                      <a:r>
                        <a:rPr lang="en-US" dirty="0"/>
                        <a:t>$49,950</a:t>
                      </a:r>
                    </a:p>
                  </a:txBody>
                  <a:tcPr/>
                </a:tc>
                <a:extLst>
                  <a:ext uri="{0D108BD9-81ED-4DB2-BD59-A6C34878D82A}">
                    <a16:rowId xmlns:a16="http://schemas.microsoft.com/office/drawing/2014/main" val="444447971"/>
                  </a:ext>
                </a:extLst>
              </a:tr>
              <a:tr h="370840">
                <a:tc>
                  <a:txBody>
                    <a:bodyPr/>
                    <a:lstStyle/>
                    <a:p>
                      <a:r>
                        <a:rPr lang="en-US" dirty="0"/>
                        <a:t>MAS Managed Concurrent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MAS SaaS Manage – up to 10 limited authorized users</a:t>
                      </a:r>
                    </a:p>
                  </a:txBody>
                  <a:tcPr/>
                </a:tc>
                <a:tc>
                  <a:txBody>
                    <a:bodyPr/>
                    <a:lstStyle/>
                    <a:p>
                      <a:r>
                        <a:rPr lang="en-US" dirty="0"/>
                        <a:t>$49,950</a:t>
                      </a:r>
                    </a:p>
                  </a:txBody>
                  <a:tcPr/>
                </a:tc>
                <a:extLst>
                  <a:ext uri="{0D108BD9-81ED-4DB2-BD59-A6C34878D82A}">
                    <a16:rowId xmlns:a16="http://schemas.microsoft.com/office/drawing/2014/main" val="3322881549"/>
                  </a:ext>
                </a:extLst>
              </a:tr>
            </a:tbl>
          </a:graphicData>
        </a:graphic>
      </p:graphicFrame>
      <p:sp>
        <p:nvSpPr>
          <p:cNvPr id="11" name="Slide Number Placeholder 10">
            <a:extLst>
              <a:ext uri="{FF2B5EF4-FFF2-40B4-BE49-F238E27FC236}">
                <a16:creationId xmlns:a16="http://schemas.microsoft.com/office/drawing/2014/main" id="{A8013701-D8A6-B3B1-CBB5-B4048321137E}"/>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52</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1621853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E60D2A0-706B-FA71-3019-A74F1EDB5D8E}"/>
              </a:ext>
            </a:extLst>
          </p:cNvPr>
          <p:cNvSpPr>
            <a:spLocks noGrp="1"/>
          </p:cNvSpPr>
          <p:nvPr>
            <p:ph type="title" idx="4294967295"/>
          </p:nvPr>
        </p:nvSpPr>
        <p:spPr bwMode="auto">
          <a:xfrm>
            <a:off x="0" y="0"/>
            <a:ext cx="6097588" cy="6884988"/>
          </a:xfrm>
          <a:prstGeom prst="rect">
            <a:avLst/>
          </a:prstGeom>
          <a:solidFill>
            <a:schemeClr val="accent4"/>
          </a:solidFill>
          <a:ln>
            <a:noFill/>
            <a:prstDash/>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square" lIns="180000" tIns="288000" rIns="180000" bIns="360000" numCol="1" spcCol="0" rtlCol="0" fromWordArt="0" anchor="t" anchorCtr="0" forceAA="0" compatLnSpc="1">
            <a:prstTxWarp prst="textNoShape">
              <a:avLst/>
            </a:prstTxWarp>
            <a:noAutofit/>
          </a:bodyPr>
          <a:lstStyle/>
          <a:p>
            <a:pPr marL="0" marR="0" lvl="0" indent="0" algn="l" defTabSz="914400" rtl="0" eaLnBrk="1" fontAlgn="base" latinLnBrk="0" hangingPunct="1">
              <a:lnSpc>
                <a:spcPct val="100000"/>
              </a:lnSpc>
              <a:spcBef>
                <a:spcPct val="40000"/>
              </a:spcBef>
              <a:spcAft>
                <a:spcPct val="0"/>
              </a:spcAft>
              <a:buClr>
                <a:schemeClr val="accent1"/>
              </a:buClr>
              <a:buSzTx/>
              <a:buFont typeface="Wingdings" panose="05000000000000000000" pitchFamily="2" charset="2"/>
              <a:buNone/>
              <a:tabLst/>
              <a:defRPr/>
            </a:pPr>
            <a:r>
              <a:rPr kumimoji="0" lang="en-US" sz="3200" b="0" i="0" u="none" strike="noStrike" kern="1200" cap="none" spc="0" normalizeH="0" baseline="0" noProof="0" dirty="0">
                <a:ln>
                  <a:noFill/>
                </a:ln>
                <a:solidFill>
                  <a:schemeClr val="bg1"/>
                </a:solidFill>
                <a:effectLst/>
                <a:uLnTx/>
                <a:uFillTx/>
                <a:latin typeface="+mn-lt"/>
                <a:ea typeface="+mn-ea"/>
                <a:cs typeface="+mn-cs"/>
              </a:rPr>
              <a:t>Bruce Power</a:t>
            </a:r>
          </a:p>
        </p:txBody>
      </p:sp>
      <p:sp>
        <p:nvSpPr>
          <p:cNvPr id="6" name="Slide Number Placeholder 5">
            <a:extLst>
              <a:ext uri="{FF2B5EF4-FFF2-40B4-BE49-F238E27FC236}">
                <a16:creationId xmlns:a16="http://schemas.microsoft.com/office/drawing/2014/main" id="{33CACAAE-DA02-94B9-1979-156F63B43873}"/>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53</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7" name="Date Placeholder 6">
            <a:extLst>
              <a:ext uri="{FF2B5EF4-FFF2-40B4-BE49-F238E27FC236}">
                <a16:creationId xmlns:a16="http://schemas.microsoft.com/office/drawing/2014/main" id="{0598DE75-0A26-3923-2229-66A94126147F}"/>
              </a:ext>
            </a:extLst>
          </p:cNvPr>
          <p:cNvSpPr>
            <a:spLocks noGrp="1"/>
          </p:cNvSpPr>
          <p:nvPr>
            <p:ph type="dt" sz="half" idx="1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8" name="TextBox 7">
            <a:extLst>
              <a:ext uri="{FF2B5EF4-FFF2-40B4-BE49-F238E27FC236}">
                <a16:creationId xmlns:a16="http://schemas.microsoft.com/office/drawing/2014/main" id="{55A3A5EA-ECD4-4CF8-4735-96583494E562}"/>
              </a:ext>
            </a:extLst>
          </p:cNvPr>
          <p:cNvSpPr txBox="1"/>
          <p:nvPr/>
        </p:nvSpPr>
        <p:spPr>
          <a:xfrm>
            <a:off x="6456040" y="764704"/>
            <a:ext cx="5328592" cy="614766"/>
          </a:xfrm>
          <a:prstGeom prst="rect">
            <a:avLst/>
          </a:prstGeom>
          <a:noFill/>
        </p:spPr>
        <p:txBody>
          <a:bodyPr wrap="square" lIns="72000" tIns="72000" rIns="72000" bIns="72000" rtlCol="0">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Azure</a:t>
            </a:r>
          </a:p>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endParaRPr kumimoji="0" lang="en-US"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pic>
        <p:nvPicPr>
          <p:cNvPr id="2" name="Graphic 1" descr="Back with solid fill">
            <a:hlinkClick r:id="rId2" action="ppaction://hlinksldjump"/>
            <a:extLst>
              <a:ext uri="{FF2B5EF4-FFF2-40B4-BE49-F238E27FC236}">
                <a16:creationId xmlns:a16="http://schemas.microsoft.com/office/drawing/2014/main" id="{57F4E021-B07C-C8D0-442A-31565C76AD3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8897383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idx="4294967295"/>
          </p:nvPr>
        </p:nvSpPr>
        <p:spPr>
          <a:xfrm>
            <a:off x="430099" y="363420"/>
            <a:ext cx="6179500" cy="320601"/>
          </a:xfrm>
          <a:prstGeom prst="rect">
            <a:avLst/>
          </a:prstGeom>
          <a:noFill/>
          <a:ln>
            <a:noFill/>
            <a:prstDash/>
          </a:ln>
          <a:effectLst/>
        </p:spPr>
        <p:txBody>
          <a:bodyPr rot="0" spcFirstLastPara="0" vertOverflow="overflow" horzOverflow="overflow" vert="horz" wrap="square" lIns="0" tIns="12700" rIns="0" bIns="0" numCol="1" spcCol="0" rtlCol="0" fromWordArt="0" anchor="t" anchorCtr="0" forceAA="0" compatLnSpc="1">
            <a:prstTxWarp prst="textNoShape">
              <a:avLst/>
            </a:prstTxWarp>
            <a:spAutoFit/>
          </a:bodyPr>
          <a:lstStyle/>
          <a:p>
            <a:pPr marL="12699" marR="0" lvl="0" indent="0" algn="l" defTabSz="914400" rtl="0" eaLnBrk="1" fontAlgn="base" latinLnBrk="0" hangingPunct="1">
              <a:lnSpc>
                <a:spcPct val="100000"/>
              </a:lnSpc>
              <a:spcBef>
                <a:spcPts val="100"/>
              </a:spcBef>
              <a:spcAft>
                <a:spcPct val="0"/>
              </a:spcAft>
              <a:buClrTx/>
              <a:buSzTx/>
              <a:buFont typeface="Wingdings" panose="05000000000000000000" pitchFamily="2" charset="2"/>
              <a:buNone/>
              <a:tabLst/>
              <a:defRPr/>
            </a:pPr>
            <a:r>
              <a:rPr kumimoji="0" lang="en-CA" sz="2000" b="1" i="0" u="none" strike="noStrike" kern="1200" cap="none" spc="-20" normalizeH="0" baseline="0" noProof="0" dirty="0">
                <a:ln>
                  <a:noFill/>
                </a:ln>
                <a:solidFill>
                  <a:srgbClr val="061F80"/>
                </a:solidFill>
                <a:effectLst/>
                <a:uLnTx/>
                <a:uFillTx/>
                <a:latin typeface="IBM Plex Sans"/>
                <a:ea typeface="+mn-ea"/>
                <a:cs typeface="IBM Plex Sans"/>
              </a:rPr>
              <a:t>Azure Solution</a:t>
            </a:r>
            <a:r>
              <a:rPr kumimoji="0" lang="en-CA" sz="2000" b="1" i="0" u="none" strike="noStrike" kern="1200" cap="none" spc="-45" normalizeH="0" baseline="0" noProof="0" dirty="0">
                <a:ln>
                  <a:noFill/>
                </a:ln>
                <a:solidFill>
                  <a:srgbClr val="061F80"/>
                </a:solidFill>
                <a:effectLst/>
                <a:uLnTx/>
                <a:uFillTx/>
                <a:latin typeface="IBM Plex Sans"/>
                <a:ea typeface="+mn-ea"/>
                <a:cs typeface="IBM Plex Sans"/>
              </a:rPr>
              <a:t> </a:t>
            </a:r>
            <a:r>
              <a:rPr kumimoji="0" lang="en-CA" sz="2000" b="1" i="0" u="none" strike="noStrike" kern="1200" cap="none" spc="-20" normalizeH="0" baseline="0" noProof="0" dirty="0">
                <a:ln>
                  <a:noFill/>
                </a:ln>
                <a:solidFill>
                  <a:srgbClr val="061F80"/>
                </a:solidFill>
                <a:effectLst/>
                <a:uLnTx/>
                <a:uFillTx/>
                <a:latin typeface="IBM Plex Sans"/>
                <a:ea typeface="+mn-ea"/>
                <a:cs typeface="IBM Plex Sans"/>
              </a:rPr>
              <a:t>Design</a:t>
            </a:r>
            <a:r>
              <a:rPr kumimoji="0" lang="en-CA" sz="2000" b="1" i="0" u="none" strike="noStrike" kern="1200" cap="none" spc="-40" normalizeH="0" baseline="0" noProof="0" dirty="0">
                <a:ln>
                  <a:noFill/>
                </a:ln>
                <a:solidFill>
                  <a:srgbClr val="061F80"/>
                </a:solidFill>
                <a:effectLst/>
                <a:uLnTx/>
                <a:uFillTx/>
                <a:latin typeface="IBM Plex Sans"/>
                <a:ea typeface="+mn-ea"/>
                <a:cs typeface="IBM Plex Sans"/>
              </a:rPr>
              <a:t> -</a:t>
            </a:r>
            <a:r>
              <a:rPr kumimoji="0" lang="en-CA" sz="2000" b="1" i="0" u="none" strike="noStrike" kern="1200" cap="none" spc="-45" normalizeH="0" baseline="0" noProof="0" dirty="0">
                <a:ln>
                  <a:noFill/>
                </a:ln>
                <a:solidFill>
                  <a:srgbClr val="061F80"/>
                </a:solidFill>
                <a:effectLst/>
                <a:uLnTx/>
                <a:uFillTx/>
                <a:latin typeface="IBM Plex Sans"/>
                <a:ea typeface="+mn-ea"/>
                <a:cs typeface="IBM Plex Sans"/>
              </a:rPr>
              <a:t> </a:t>
            </a:r>
            <a:r>
              <a:rPr kumimoji="0" lang="en-CA" sz="2000" b="1" i="0" u="none" strike="noStrike" kern="1200" cap="none" spc="-25" normalizeH="0" baseline="0" noProof="0" dirty="0">
                <a:ln>
                  <a:noFill/>
                </a:ln>
                <a:solidFill>
                  <a:srgbClr val="061F80"/>
                </a:solidFill>
                <a:effectLst/>
                <a:uLnTx/>
                <a:uFillTx/>
                <a:latin typeface="IBM Plex Sans"/>
                <a:ea typeface="+mn-ea"/>
                <a:cs typeface="IBM Plex Sans"/>
              </a:rPr>
              <a:t>Architecture</a:t>
            </a:r>
            <a:r>
              <a:rPr kumimoji="0" lang="en-CA" sz="2000" b="1" i="0" u="none" strike="noStrike" kern="1200" cap="none" spc="-40" normalizeH="0" baseline="0" noProof="0" dirty="0">
                <a:ln>
                  <a:noFill/>
                </a:ln>
                <a:solidFill>
                  <a:srgbClr val="061F80"/>
                </a:solidFill>
                <a:effectLst/>
                <a:uLnTx/>
                <a:uFillTx/>
                <a:latin typeface="IBM Plex Sans"/>
                <a:ea typeface="+mn-ea"/>
                <a:cs typeface="IBM Plex Sans"/>
              </a:rPr>
              <a:t> </a:t>
            </a:r>
            <a:r>
              <a:rPr kumimoji="0" lang="en-CA" sz="2000" b="1" i="0" u="none" strike="noStrike" kern="1200" cap="none" spc="-20" normalizeH="0" baseline="0" noProof="0" dirty="0">
                <a:ln>
                  <a:noFill/>
                </a:ln>
                <a:solidFill>
                  <a:srgbClr val="061F80"/>
                </a:solidFill>
                <a:effectLst/>
                <a:uLnTx/>
                <a:uFillTx/>
                <a:latin typeface="IBM Plex Sans"/>
                <a:ea typeface="+mn-ea"/>
                <a:cs typeface="IBM Plex Sans"/>
              </a:rPr>
              <a:t>Overview</a:t>
            </a:r>
            <a:endParaRPr kumimoji="0" lang="en-CA" sz="2000" b="1" i="0" u="none" strike="noStrike" kern="1200" cap="none" spc="0" normalizeH="0" baseline="0" noProof="0" dirty="0">
              <a:ln>
                <a:noFill/>
              </a:ln>
              <a:solidFill>
                <a:schemeClr val="tx1"/>
              </a:solidFill>
              <a:effectLst/>
              <a:uLnTx/>
              <a:uFillTx/>
              <a:latin typeface="IBM Plex Sans"/>
              <a:ea typeface="+mn-ea"/>
              <a:cs typeface="IBM Plex Sans"/>
            </a:endParaRPr>
          </a:p>
        </p:txBody>
      </p:sp>
      <p:sp>
        <p:nvSpPr>
          <p:cNvPr id="11" name="Holder 4">
            <a:extLst>
              <a:ext uri="{FF2B5EF4-FFF2-40B4-BE49-F238E27FC236}">
                <a16:creationId xmlns:a16="http://schemas.microsoft.com/office/drawing/2014/main" id="{8B586D6C-FB36-B149-98BF-1DD806E070C8}"/>
              </a:ext>
            </a:extLst>
          </p:cNvPr>
          <p:cNvSpPr>
            <a:spLocks noGrp="1"/>
          </p:cNvSpPr>
          <p:nvPr>
            <p:ph type="ftr" sz="quarter" idx="5"/>
          </p:nvPr>
        </p:nvSpPr>
        <p:spPr>
          <a:xfrm>
            <a:off x="6119929" y="7848575"/>
            <a:ext cx="2392680" cy="147733"/>
          </a:xfrm>
          <a:prstGeom prst="rect">
            <a:avLst/>
          </a:prstGeom>
        </p:spPr>
        <p:txBody>
          <a:bodyPr wrap="square" lIns="0" tIns="0" rIns="0" bIns="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GB" sz="960" b="0" i="0" u="none" strike="noStrike" kern="1200" cap="none" spc="0" normalizeH="0" baseline="0" noProof="0">
                <a:ln>
                  <a:noFill/>
                </a:ln>
                <a:solidFill>
                  <a:srgbClr val="000000"/>
                </a:solidFill>
                <a:effectLst/>
                <a:uLnTx/>
                <a:uFillTx/>
                <a:latin typeface="IBM Plex Sans"/>
                <a:ea typeface="+mn-ea"/>
              </a:rPr>
              <a:t>© 2022 IBM </a:t>
            </a:r>
            <a:r>
              <a:rPr kumimoji="0" lang="en-GB" sz="960" b="0" i="0" u="none" strike="noStrike" kern="1200" cap="none" spc="-6" normalizeH="0" baseline="0" noProof="0">
                <a:ln>
                  <a:noFill/>
                </a:ln>
                <a:solidFill>
                  <a:srgbClr val="000000"/>
                </a:solidFill>
                <a:effectLst/>
                <a:uLnTx/>
                <a:uFillTx/>
                <a:latin typeface="IBM Plex Sans"/>
                <a:ea typeface="+mn-ea"/>
              </a:rPr>
              <a:t>Corporation</a:t>
            </a:r>
            <a:r>
              <a:rPr kumimoji="0" lang="en-GB" sz="960" b="0" i="0" u="none" strike="noStrike" kern="1200" cap="none" spc="0" normalizeH="0" baseline="0" noProof="0">
                <a:ln>
                  <a:noFill/>
                </a:ln>
                <a:solidFill>
                  <a:srgbClr val="000000"/>
                </a:solidFill>
                <a:effectLst/>
                <a:uLnTx/>
                <a:uFillTx/>
                <a:latin typeface="IBM Plex Sans"/>
                <a:ea typeface="+mn-ea"/>
              </a:rPr>
              <a:t> | IBM </a:t>
            </a:r>
            <a:r>
              <a:rPr kumimoji="0" lang="en-GB" sz="960" b="0" i="0" u="none" strike="noStrike" kern="1200" cap="none" spc="-6" normalizeH="0" baseline="0" noProof="0">
                <a:ln>
                  <a:noFill/>
                </a:ln>
                <a:solidFill>
                  <a:srgbClr val="000000"/>
                </a:solidFill>
                <a:effectLst/>
                <a:uLnTx/>
                <a:uFillTx/>
                <a:latin typeface="IBM Plex Sans"/>
                <a:ea typeface="+mn-ea"/>
              </a:rPr>
              <a:t>Confidential</a:t>
            </a:r>
            <a:endParaRPr kumimoji="0" lang="en-GB" sz="960" b="0" i="0" u="none" strike="noStrike" kern="1200" cap="none" spc="-5" normalizeH="0" baseline="0" noProof="0" dirty="0">
              <a:ln>
                <a:noFill/>
              </a:ln>
              <a:solidFill>
                <a:srgbClr val="000000"/>
              </a:solidFill>
              <a:effectLst/>
              <a:uLnTx/>
              <a:uFillTx/>
              <a:latin typeface="IBM Plex Sans"/>
              <a:ea typeface="+mn-ea"/>
            </a:endParaRPr>
          </a:p>
        </p:txBody>
      </p:sp>
      <p:sp>
        <p:nvSpPr>
          <p:cNvPr id="15" name="Holder 5">
            <a:extLst>
              <a:ext uri="{FF2B5EF4-FFF2-40B4-BE49-F238E27FC236}">
                <a16:creationId xmlns:a16="http://schemas.microsoft.com/office/drawing/2014/main" id="{49B29AB5-F58E-B149-A86F-627AE8C93D9E}"/>
              </a:ext>
            </a:extLst>
          </p:cNvPr>
          <p:cNvSpPr>
            <a:spLocks noGrp="1"/>
          </p:cNvSpPr>
          <p:nvPr>
            <p:ph type="dt" sz="half" idx="6"/>
          </p:nvPr>
        </p:nvSpPr>
        <p:spPr>
          <a:xfrm>
            <a:off x="881149" y="7848575"/>
            <a:ext cx="2135124" cy="147733"/>
          </a:xfrm>
          <a:prstGeom prst="rect">
            <a:avLst/>
          </a:prstGeom>
        </p:spPr>
        <p:txBody>
          <a:bodyPr wrap="square" lIns="0" tIns="0" rIns="0" bIns="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US" sz="960" b="0" i="0" u="none" strike="noStrike" kern="1200" cap="none" spc="-12" normalizeH="0" baseline="0" noProof="0">
                <a:ln>
                  <a:noFill/>
                </a:ln>
                <a:solidFill>
                  <a:srgbClr val="000000"/>
                </a:solidFill>
                <a:effectLst/>
                <a:uLnTx/>
                <a:uFillTx/>
                <a:latin typeface="IBM Plex Sans"/>
                <a:ea typeface="+mn-ea"/>
              </a:rPr>
              <a:t>Template - 2022 Edition, Version 2.04</a:t>
            </a:r>
            <a:endParaRPr kumimoji="0" lang="en-GB" sz="960" b="0" i="0" u="none" strike="noStrike" kern="1200" cap="none" spc="0" normalizeH="0" baseline="0" noProof="0" dirty="0">
              <a:ln>
                <a:noFill/>
              </a:ln>
              <a:solidFill>
                <a:srgbClr val="000000"/>
              </a:solidFill>
              <a:effectLst/>
              <a:uLnTx/>
              <a:uFillTx/>
              <a:latin typeface="IBM Plex Sans"/>
              <a:ea typeface="+mn-ea"/>
            </a:endParaRPr>
          </a:p>
        </p:txBody>
      </p:sp>
      <p:graphicFrame>
        <p:nvGraphicFramePr>
          <p:cNvPr id="16" name="Table 15">
            <a:extLst>
              <a:ext uri="{FF2B5EF4-FFF2-40B4-BE49-F238E27FC236}">
                <a16:creationId xmlns:a16="http://schemas.microsoft.com/office/drawing/2014/main" id="{896AF8DE-487D-074A-97BD-15298862C636}"/>
              </a:ext>
            </a:extLst>
          </p:cNvPr>
          <p:cNvGraphicFramePr>
            <a:graphicFrameLocks noGrp="1"/>
          </p:cNvGraphicFramePr>
          <p:nvPr/>
        </p:nvGraphicFramePr>
        <p:xfrm>
          <a:off x="8318501" y="1143000"/>
          <a:ext cx="3435553" cy="5008270"/>
        </p:xfrm>
        <a:graphic>
          <a:graphicData uri="http://schemas.openxmlformats.org/drawingml/2006/table">
            <a:tbl>
              <a:tblPr firstRow="1" bandRow="1">
                <a:tableStyleId>{72833802-FEF1-4C79-8D5D-14CF1EAF98D9}</a:tableStyleId>
              </a:tblPr>
              <a:tblGrid>
                <a:gridCol w="3435553">
                  <a:extLst>
                    <a:ext uri="{9D8B030D-6E8A-4147-A177-3AD203B41FA5}">
                      <a16:colId xmlns:a16="http://schemas.microsoft.com/office/drawing/2014/main" val="3405993600"/>
                    </a:ext>
                  </a:extLst>
                </a:gridCol>
              </a:tblGrid>
              <a:tr h="529159">
                <a:tc>
                  <a:txBody>
                    <a:bodyPr/>
                    <a:lstStyle/>
                    <a:p>
                      <a:pPr marL="0" marR="0" lvl="0" indent="0" algn="ctr" defTabSz="914400" rtl="0" eaLnBrk="1" fontAlgn="base" latinLnBrk="0" hangingPunct="0">
                        <a:lnSpc>
                          <a:spcPct val="100000"/>
                        </a:lnSpc>
                        <a:spcBef>
                          <a:spcPct val="0"/>
                        </a:spcBef>
                        <a:spcAft>
                          <a:spcPct val="0"/>
                        </a:spcAft>
                        <a:buClrTx/>
                        <a:buSzTx/>
                        <a:buFontTx/>
                        <a:buNone/>
                        <a:tabLst/>
                      </a:pPr>
                      <a:r>
                        <a:rPr kumimoji="0" lang="en-US" sz="1000" b="0" i="0" u="none" strike="noStrike" kern="1200" cap="none" normalizeH="0" baseline="0" dirty="0">
                          <a:ln>
                            <a:noFill/>
                          </a:ln>
                          <a:solidFill>
                            <a:srgbClr val="FFFFFF"/>
                          </a:solidFill>
                          <a:effectLst/>
                          <a:latin typeface="IBM Plex Sans" panose="020B0503050203000203" pitchFamily="34" charset="0"/>
                          <a:ea typeface="+mn-ea"/>
                          <a:cs typeface="Arial" charset="0"/>
                        </a:rPr>
                        <a:t>Key Design / Architecture Info</a:t>
                      </a:r>
                    </a:p>
                  </a:txBody>
                  <a:tcPr marL="90000" marR="90000" marT="90000" marB="900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extLst>
                  <a:ext uri="{0D108BD9-81ED-4DB2-BD59-A6C34878D82A}">
                    <a16:rowId xmlns:a16="http://schemas.microsoft.com/office/drawing/2014/main" val="2080716969"/>
                  </a:ext>
                </a:extLst>
              </a:tr>
              <a:tr h="484800">
                <a:tc>
                  <a:txBody>
                    <a:bodyPr/>
                    <a:lstStyle>
                      <a:lvl1pPr>
                        <a:spcBef>
                          <a:spcPts val="200"/>
                        </a:spcBef>
                        <a:defRPr sz="1000">
                          <a:solidFill>
                            <a:srgbClr val="656565"/>
                          </a:solidFill>
                          <a:latin typeface="Times New Roman" charset="0"/>
                          <a:ea typeface="Times New Roman" charset="0"/>
                          <a:cs typeface="Times New Roman" charset="0"/>
                          <a:sym typeface="Times New Roman" charset="0"/>
                        </a:defRPr>
                      </a:lvl1pPr>
                      <a:lvl2pPr marL="742950" indent="-285750">
                        <a:spcBef>
                          <a:spcPts val="200"/>
                        </a:spcBef>
                        <a:buSzPct val="80000"/>
                        <a:defRPr sz="1000">
                          <a:solidFill>
                            <a:srgbClr val="656565"/>
                          </a:solidFill>
                          <a:latin typeface="Times New Roman" charset="0"/>
                          <a:ea typeface="Times New Roman" charset="0"/>
                          <a:cs typeface="Times New Roman" charset="0"/>
                          <a:sym typeface="Times New Roman" charset="0"/>
                        </a:defRPr>
                      </a:lvl2pPr>
                      <a:lvl3pPr marL="1143000" indent="-228600">
                        <a:spcBef>
                          <a:spcPts val="200"/>
                        </a:spcBef>
                        <a:buSzPct val="100000"/>
                        <a:defRPr sz="1000">
                          <a:solidFill>
                            <a:srgbClr val="656565"/>
                          </a:solidFill>
                          <a:latin typeface="Times New Roman" charset="0"/>
                          <a:ea typeface="Times New Roman" charset="0"/>
                          <a:cs typeface="Times New Roman" charset="0"/>
                          <a:sym typeface="Times New Roman" charset="0"/>
                        </a:defRPr>
                      </a:lvl3pPr>
                      <a:lvl4pPr marL="1600200" indent="-228600">
                        <a:spcBef>
                          <a:spcPts val="200"/>
                        </a:spcBef>
                        <a:buSzPct val="80000"/>
                        <a:defRPr sz="1000">
                          <a:solidFill>
                            <a:srgbClr val="656565"/>
                          </a:solidFill>
                          <a:latin typeface="Times New Roman" charset="0"/>
                          <a:ea typeface="Times New Roman" charset="0"/>
                          <a:cs typeface="Times New Roman" charset="0"/>
                          <a:sym typeface="Times New Roman" charset="0"/>
                        </a:defRPr>
                      </a:lvl4pPr>
                      <a:lvl5pPr marL="2057400" indent="-228600">
                        <a:spcBef>
                          <a:spcPts val="200"/>
                        </a:spcBef>
                        <a:buSzPct val="100000"/>
                        <a:defRPr sz="1000">
                          <a:solidFill>
                            <a:srgbClr val="656565"/>
                          </a:solidFill>
                          <a:latin typeface="Times New Roman" charset="0"/>
                          <a:ea typeface="Times New Roman" charset="0"/>
                          <a:cs typeface="Times New Roman" charset="0"/>
                          <a:sym typeface="Times New Roman" charset="0"/>
                        </a:defRPr>
                      </a:lvl5pPr>
                      <a:lvl6pPr marL="25146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6pPr>
                      <a:lvl7pPr marL="29718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7pPr>
                      <a:lvl8pPr marL="34290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8pPr>
                      <a:lvl9pPr marL="38862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9pPr>
                    </a:lstStyle>
                    <a:p>
                      <a:pPr marL="0" marR="0" lvl="0" indent="0" algn="l" defTabSz="914400" rtl="0" eaLnBrk="1" fontAlgn="base" latinLnBrk="0" hangingPunct="1">
                        <a:lnSpc>
                          <a:spcPct val="100000"/>
                        </a:lnSpc>
                        <a:spcBef>
                          <a:spcPts val="0"/>
                        </a:spcBef>
                        <a:spcAft>
                          <a:spcPct val="0"/>
                        </a:spcAft>
                        <a:buClr>
                          <a:schemeClr val="tx1"/>
                        </a:buClr>
                        <a:buSzTx/>
                        <a:buFont typeface="Wingdings" charset="2"/>
                        <a:buNone/>
                        <a:tabLst/>
                      </a:pP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Existing ESB (IIB) Stay on-premises and MAS on Azure Cloud </a:t>
                      </a:r>
                    </a:p>
                  </a:txBody>
                  <a:tcPr marL="90000" marR="90000" marT="90000" marB="90000" anchor="ctr" horzOverflow="overflow">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65084117"/>
                  </a:ext>
                </a:extLst>
              </a:tr>
              <a:tr h="576126">
                <a:tc>
                  <a:txBody>
                    <a:bodyPr/>
                    <a:lstStyle>
                      <a:lvl1pPr>
                        <a:spcBef>
                          <a:spcPts val="200"/>
                        </a:spcBef>
                        <a:defRPr sz="1000">
                          <a:solidFill>
                            <a:srgbClr val="656565"/>
                          </a:solidFill>
                          <a:latin typeface="Times New Roman" charset="0"/>
                          <a:ea typeface="Times New Roman" charset="0"/>
                          <a:cs typeface="Times New Roman" charset="0"/>
                          <a:sym typeface="Times New Roman" charset="0"/>
                        </a:defRPr>
                      </a:lvl1pPr>
                      <a:lvl2pPr marL="742950" indent="-285750">
                        <a:spcBef>
                          <a:spcPts val="200"/>
                        </a:spcBef>
                        <a:buSzPct val="80000"/>
                        <a:defRPr sz="1000">
                          <a:solidFill>
                            <a:srgbClr val="656565"/>
                          </a:solidFill>
                          <a:latin typeface="Times New Roman" charset="0"/>
                          <a:ea typeface="Times New Roman" charset="0"/>
                          <a:cs typeface="Times New Roman" charset="0"/>
                          <a:sym typeface="Times New Roman" charset="0"/>
                        </a:defRPr>
                      </a:lvl2pPr>
                      <a:lvl3pPr marL="1143000" indent="-228600">
                        <a:spcBef>
                          <a:spcPts val="200"/>
                        </a:spcBef>
                        <a:buSzPct val="100000"/>
                        <a:defRPr sz="1000">
                          <a:solidFill>
                            <a:srgbClr val="656565"/>
                          </a:solidFill>
                          <a:latin typeface="Times New Roman" charset="0"/>
                          <a:ea typeface="Times New Roman" charset="0"/>
                          <a:cs typeface="Times New Roman" charset="0"/>
                          <a:sym typeface="Times New Roman" charset="0"/>
                        </a:defRPr>
                      </a:lvl3pPr>
                      <a:lvl4pPr marL="1600200" indent="-228600">
                        <a:spcBef>
                          <a:spcPts val="200"/>
                        </a:spcBef>
                        <a:buSzPct val="80000"/>
                        <a:defRPr sz="1000">
                          <a:solidFill>
                            <a:srgbClr val="656565"/>
                          </a:solidFill>
                          <a:latin typeface="Times New Roman" charset="0"/>
                          <a:ea typeface="Times New Roman" charset="0"/>
                          <a:cs typeface="Times New Roman" charset="0"/>
                          <a:sym typeface="Times New Roman" charset="0"/>
                        </a:defRPr>
                      </a:lvl4pPr>
                      <a:lvl5pPr marL="2057400" indent="-228600">
                        <a:spcBef>
                          <a:spcPts val="200"/>
                        </a:spcBef>
                        <a:buSzPct val="100000"/>
                        <a:defRPr sz="1000">
                          <a:solidFill>
                            <a:srgbClr val="656565"/>
                          </a:solidFill>
                          <a:latin typeface="Times New Roman" charset="0"/>
                          <a:ea typeface="Times New Roman" charset="0"/>
                          <a:cs typeface="Times New Roman" charset="0"/>
                          <a:sym typeface="Times New Roman" charset="0"/>
                        </a:defRPr>
                      </a:lvl5pPr>
                      <a:lvl6pPr marL="25146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6pPr>
                      <a:lvl7pPr marL="29718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7pPr>
                      <a:lvl8pPr marL="34290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8pPr>
                      <a:lvl9pPr marL="38862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9pPr>
                    </a:lstStyle>
                    <a:p>
                      <a:pPr marL="0" marR="0" lvl="0" indent="0" algn="l" defTabSz="914400" rtl="0" eaLnBrk="1" fontAlgn="base" latinLnBrk="0" hangingPunct="1">
                        <a:lnSpc>
                          <a:spcPct val="100000"/>
                        </a:lnSpc>
                        <a:spcBef>
                          <a:spcPts val="0"/>
                        </a:spcBef>
                        <a:spcAft>
                          <a:spcPct val="0"/>
                        </a:spcAft>
                        <a:buClr>
                          <a:schemeClr val="tx1"/>
                        </a:buClr>
                        <a:buSzTx/>
                        <a:buFont typeface="Wingdings" charset="2"/>
                        <a:buNone/>
                        <a:tabLst/>
                      </a:pP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Utilize Azure ExpressRoute to provide reliable, fast, and secure communication between on-premise and MAS</a:t>
                      </a:r>
                    </a:p>
                  </a:txBody>
                  <a:tcPr marL="90000" marR="90000" marT="90000" marB="90000" anchor="ctr" horzOverflow="overflow">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95411573"/>
                  </a:ext>
                </a:extLst>
              </a:tr>
              <a:tr h="484800">
                <a:tc>
                  <a:txBody>
                    <a:bodyPr/>
                    <a:lstStyle>
                      <a:lvl1pPr>
                        <a:spcBef>
                          <a:spcPts val="200"/>
                        </a:spcBef>
                        <a:defRPr sz="1000">
                          <a:solidFill>
                            <a:srgbClr val="656565"/>
                          </a:solidFill>
                          <a:latin typeface="Times New Roman" charset="0"/>
                          <a:ea typeface="Times New Roman" charset="0"/>
                          <a:cs typeface="Times New Roman" charset="0"/>
                          <a:sym typeface="Times New Roman" charset="0"/>
                        </a:defRPr>
                      </a:lvl1pPr>
                      <a:lvl2pPr marL="742950" indent="-285750">
                        <a:spcBef>
                          <a:spcPts val="200"/>
                        </a:spcBef>
                        <a:buSzPct val="80000"/>
                        <a:defRPr sz="1000">
                          <a:solidFill>
                            <a:srgbClr val="656565"/>
                          </a:solidFill>
                          <a:latin typeface="Times New Roman" charset="0"/>
                          <a:ea typeface="Times New Roman" charset="0"/>
                          <a:cs typeface="Times New Roman" charset="0"/>
                          <a:sym typeface="Times New Roman" charset="0"/>
                        </a:defRPr>
                      </a:lvl2pPr>
                      <a:lvl3pPr marL="1143000" indent="-228600">
                        <a:spcBef>
                          <a:spcPts val="200"/>
                        </a:spcBef>
                        <a:buSzPct val="100000"/>
                        <a:defRPr sz="1000">
                          <a:solidFill>
                            <a:srgbClr val="656565"/>
                          </a:solidFill>
                          <a:latin typeface="Times New Roman" charset="0"/>
                          <a:ea typeface="Times New Roman" charset="0"/>
                          <a:cs typeface="Times New Roman" charset="0"/>
                          <a:sym typeface="Times New Roman" charset="0"/>
                        </a:defRPr>
                      </a:lvl3pPr>
                      <a:lvl4pPr marL="1600200" indent="-228600">
                        <a:spcBef>
                          <a:spcPts val="200"/>
                        </a:spcBef>
                        <a:buSzPct val="80000"/>
                        <a:defRPr sz="1000">
                          <a:solidFill>
                            <a:srgbClr val="656565"/>
                          </a:solidFill>
                          <a:latin typeface="Times New Roman" charset="0"/>
                          <a:ea typeface="Times New Roman" charset="0"/>
                          <a:cs typeface="Times New Roman" charset="0"/>
                          <a:sym typeface="Times New Roman" charset="0"/>
                        </a:defRPr>
                      </a:lvl4pPr>
                      <a:lvl5pPr marL="2057400" indent="-228600">
                        <a:spcBef>
                          <a:spcPts val="200"/>
                        </a:spcBef>
                        <a:buSzPct val="100000"/>
                        <a:defRPr sz="1000">
                          <a:solidFill>
                            <a:srgbClr val="656565"/>
                          </a:solidFill>
                          <a:latin typeface="Times New Roman" charset="0"/>
                          <a:ea typeface="Times New Roman" charset="0"/>
                          <a:cs typeface="Times New Roman" charset="0"/>
                          <a:sym typeface="Times New Roman" charset="0"/>
                        </a:defRPr>
                      </a:lvl5pPr>
                      <a:lvl6pPr marL="25146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6pPr>
                      <a:lvl7pPr marL="29718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7pPr>
                      <a:lvl8pPr marL="34290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8pPr>
                      <a:lvl9pPr marL="38862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9pPr>
                    </a:lstStyle>
                    <a:p>
                      <a:pPr marL="0" marR="0" lvl="0" indent="0" algn="l" defTabSz="914400" rtl="0" eaLnBrk="1" fontAlgn="base" latinLnBrk="0" hangingPunct="1">
                        <a:lnSpc>
                          <a:spcPct val="100000"/>
                        </a:lnSpc>
                        <a:spcBef>
                          <a:spcPts val="0"/>
                        </a:spcBef>
                        <a:spcAft>
                          <a:spcPct val="0"/>
                        </a:spcAft>
                        <a:buClr>
                          <a:schemeClr val="tx1"/>
                        </a:buClr>
                        <a:buSzTx/>
                        <a:buFont typeface="Wingdings" charset="2"/>
                        <a:buNone/>
                        <a:tabLst/>
                      </a:pPr>
                      <a:r>
                        <a:rPr kumimoji="0" lang="en-GB" altLang="en-US" sz="1000" b="1" i="0" u="none" strike="noStrike" kern="1200" cap="none" normalizeH="0" baseline="0" dirty="0">
                          <a:ln>
                            <a:noFill/>
                          </a:ln>
                          <a:solidFill>
                            <a:schemeClr val="tx1"/>
                          </a:solidFill>
                          <a:effectLst/>
                          <a:latin typeface="IBM Plex Sans" panose="020B0503050203000203" pitchFamily="34" charset="0"/>
                          <a:ea typeface="Times New Roman" charset="0"/>
                          <a:cs typeface="Arial" charset="0"/>
                          <a:sym typeface="Times New Roman" charset="0"/>
                        </a:rPr>
                        <a:t>HA </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Times New Roman" charset="0"/>
                          <a:cs typeface="Arial" charset="0"/>
                          <a:sym typeface="Times New Roman" charset="0"/>
                        </a:rPr>
                        <a:t>design of MAS with </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workloads </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Times New Roman" charset="0"/>
                          <a:cs typeface="Arial" charset="0"/>
                          <a:sym typeface="Times New Roman" charset="0"/>
                        </a:rPr>
                        <a:t>distributed</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 across 3 availability zones</a:t>
                      </a:r>
                    </a:p>
                  </a:txBody>
                  <a:tcPr marL="90000" marR="90000" marT="90000" marB="90000" anchor="ctr" horzOverflow="overflow">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6735543"/>
                  </a:ext>
                </a:extLst>
              </a:tr>
              <a:tr h="484800">
                <a:tc>
                  <a:txBody>
                    <a:bodyPr/>
                    <a:lstStyle/>
                    <a:p>
                      <a:pPr marL="0" marR="0" lvl="0" indent="0" algn="l" defTabSz="914400" rtl="0" eaLnBrk="1" fontAlgn="base" latinLnBrk="0" hangingPunct="1">
                        <a:lnSpc>
                          <a:spcPct val="100000"/>
                        </a:lnSpc>
                        <a:spcBef>
                          <a:spcPts val="0"/>
                        </a:spcBef>
                        <a:spcAft>
                          <a:spcPct val="0"/>
                        </a:spcAft>
                        <a:buClr>
                          <a:schemeClr val="tx1"/>
                        </a:buClr>
                        <a:buSzTx/>
                        <a:buFont typeface="Wingdings" charset="2"/>
                        <a:buNone/>
                        <a:tabLst/>
                      </a:pPr>
                      <a:r>
                        <a:rPr kumimoji="0" lang="en-GB" altLang="en-US" sz="1000" b="1"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HA </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OpenShift Cluster with VM nodes in 3 zones and </a:t>
                      </a:r>
                      <a:r>
                        <a:rPr kumimoji="0" lang="en-GB" altLang="en-US" sz="1000" b="1"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HA</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 DB solution with Zone Redundant (ZRS) </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Times New Roman" charset="0"/>
                          <a:cs typeface="Arial" charset="0"/>
                          <a:sym typeface="Times New Roman" charset="0"/>
                        </a:rPr>
                        <a:t>Storage</a:t>
                      </a:r>
                      <a:endParaRPr kumimoji="0" lang="en-GB" altLang="en-US" sz="1000" b="1"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endParaRPr>
                    </a:p>
                  </a:txBody>
                  <a:tcPr marL="90000" marR="90000" marT="90000" marB="90000" anchor="ctr" horzOverflow="overflow">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66858675"/>
                  </a:ext>
                </a:extLst>
              </a:tr>
              <a:tr h="484800">
                <a:tc>
                  <a:txBody>
                    <a:bodyPr/>
                    <a:lstStyle>
                      <a:lvl1pPr>
                        <a:spcBef>
                          <a:spcPts val="200"/>
                        </a:spcBef>
                        <a:defRPr sz="1000">
                          <a:solidFill>
                            <a:srgbClr val="656565"/>
                          </a:solidFill>
                          <a:latin typeface="Times New Roman" charset="0"/>
                          <a:ea typeface="Times New Roman" charset="0"/>
                          <a:cs typeface="Times New Roman" charset="0"/>
                          <a:sym typeface="Times New Roman" charset="0"/>
                        </a:defRPr>
                      </a:lvl1pPr>
                      <a:lvl2pPr marL="742950" indent="-285750">
                        <a:spcBef>
                          <a:spcPts val="200"/>
                        </a:spcBef>
                        <a:buSzPct val="80000"/>
                        <a:defRPr sz="1000">
                          <a:solidFill>
                            <a:srgbClr val="656565"/>
                          </a:solidFill>
                          <a:latin typeface="Times New Roman" charset="0"/>
                          <a:ea typeface="Times New Roman" charset="0"/>
                          <a:cs typeface="Times New Roman" charset="0"/>
                          <a:sym typeface="Times New Roman" charset="0"/>
                        </a:defRPr>
                      </a:lvl2pPr>
                      <a:lvl3pPr marL="1143000" indent="-228600">
                        <a:spcBef>
                          <a:spcPts val="200"/>
                        </a:spcBef>
                        <a:buSzPct val="100000"/>
                        <a:defRPr sz="1000">
                          <a:solidFill>
                            <a:srgbClr val="656565"/>
                          </a:solidFill>
                          <a:latin typeface="Times New Roman" charset="0"/>
                          <a:ea typeface="Times New Roman" charset="0"/>
                          <a:cs typeface="Times New Roman" charset="0"/>
                          <a:sym typeface="Times New Roman" charset="0"/>
                        </a:defRPr>
                      </a:lvl3pPr>
                      <a:lvl4pPr marL="1600200" indent="-228600">
                        <a:spcBef>
                          <a:spcPts val="200"/>
                        </a:spcBef>
                        <a:buSzPct val="80000"/>
                        <a:defRPr sz="1000">
                          <a:solidFill>
                            <a:srgbClr val="656565"/>
                          </a:solidFill>
                          <a:latin typeface="Times New Roman" charset="0"/>
                          <a:ea typeface="Times New Roman" charset="0"/>
                          <a:cs typeface="Times New Roman" charset="0"/>
                          <a:sym typeface="Times New Roman" charset="0"/>
                        </a:defRPr>
                      </a:lvl4pPr>
                      <a:lvl5pPr marL="2057400" indent="-228600">
                        <a:spcBef>
                          <a:spcPts val="200"/>
                        </a:spcBef>
                        <a:buSzPct val="100000"/>
                        <a:defRPr sz="1000">
                          <a:solidFill>
                            <a:srgbClr val="656565"/>
                          </a:solidFill>
                          <a:latin typeface="Times New Roman" charset="0"/>
                          <a:ea typeface="Times New Roman" charset="0"/>
                          <a:cs typeface="Times New Roman" charset="0"/>
                          <a:sym typeface="Times New Roman" charset="0"/>
                        </a:defRPr>
                      </a:lvl5pPr>
                      <a:lvl6pPr marL="25146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6pPr>
                      <a:lvl7pPr marL="29718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7pPr>
                      <a:lvl8pPr marL="34290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8pPr>
                      <a:lvl9pPr marL="3886200" indent="-228600" eaLnBrk="0" fontAlgn="base" hangingPunct="0">
                        <a:spcBef>
                          <a:spcPts val="200"/>
                        </a:spcBef>
                        <a:spcAft>
                          <a:spcPct val="0"/>
                        </a:spcAft>
                        <a:buSzPct val="100000"/>
                        <a:defRPr sz="1000">
                          <a:solidFill>
                            <a:srgbClr val="656565"/>
                          </a:solidFill>
                          <a:latin typeface="Times New Roman" charset="0"/>
                          <a:ea typeface="Times New Roman" charset="0"/>
                          <a:cs typeface="Times New Roman" charset="0"/>
                          <a:sym typeface="Times New Roman" charset="0"/>
                        </a:defRPr>
                      </a:lvl9pPr>
                    </a:lstStyle>
                    <a:p>
                      <a:pPr marL="0" marR="0" lvl="0" indent="0" algn="l" defTabSz="914400" rtl="0" eaLnBrk="1" fontAlgn="base" latinLnBrk="0" hangingPunct="1">
                        <a:lnSpc>
                          <a:spcPct val="100000"/>
                        </a:lnSpc>
                        <a:spcBef>
                          <a:spcPts val="0"/>
                        </a:spcBef>
                        <a:spcAft>
                          <a:spcPct val="0"/>
                        </a:spcAft>
                        <a:buClr>
                          <a:schemeClr val="tx1"/>
                        </a:buClr>
                        <a:buSzTx/>
                        <a:buFont typeface="Wingdings" charset="2"/>
                        <a:buNone/>
                        <a:tabLst/>
                        <a:defRPr/>
                      </a:pPr>
                      <a:r>
                        <a:rPr kumimoji="0" lang="en-GB" altLang="en-US" sz="1000" b="0" i="0" u="none" strike="noStrike" kern="1200" cap="none" normalizeH="0" baseline="0" dirty="0">
                          <a:ln>
                            <a:noFill/>
                          </a:ln>
                          <a:solidFill>
                            <a:schemeClr val="tx1"/>
                          </a:solidFill>
                          <a:effectLst/>
                          <a:latin typeface="IBM Plex Sans" panose="020B0503050203000203" pitchFamily="34" charset="0"/>
                          <a:ea typeface="Times New Roman" charset="0"/>
                          <a:cs typeface="Arial" charset="0"/>
                          <a:sym typeface="Times New Roman" charset="0"/>
                        </a:rPr>
                        <a:t>Cloud Pak for Data DB2 instance established as DB2 </a:t>
                      </a:r>
                      <a:r>
                        <a:rPr kumimoji="0" lang="en-GB" altLang="en-US" sz="1000" b="1" i="0" u="none" strike="noStrike" kern="1200" cap="none" normalizeH="0" baseline="0" dirty="0">
                          <a:ln>
                            <a:noFill/>
                          </a:ln>
                          <a:solidFill>
                            <a:schemeClr val="tx1"/>
                          </a:solidFill>
                          <a:effectLst/>
                          <a:latin typeface="IBM Plex Sans" panose="020B0503050203000203" pitchFamily="34" charset="0"/>
                          <a:ea typeface="Times New Roman" charset="0"/>
                          <a:cs typeface="Arial" charset="0"/>
                          <a:sym typeface="Times New Roman" charset="0"/>
                        </a:rPr>
                        <a:t>HADR</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Times New Roman" charset="0"/>
                          <a:cs typeface="Arial" charset="0"/>
                          <a:sym typeface="Times New Roman" charset="0"/>
                        </a:rPr>
                        <a:t> configuration</a:t>
                      </a:r>
                    </a:p>
                  </a:txBody>
                  <a:tcPr marL="90000" marR="90000" marT="90000" marB="90000" anchor="ctr" horzOverflow="overflow">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3421123"/>
                  </a:ext>
                </a:extLst>
              </a:tr>
              <a:tr h="654595">
                <a:tc>
                  <a:txBody>
                    <a:bodyPr/>
                    <a:lstStyle/>
                    <a:p>
                      <a:pPr marL="0" marR="0" lvl="0" indent="0" algn="l" defTabSz="914400" rtl="0" eaLnBrk="1" fontAlgn="base" latinLnBrk="0" hangingPunct="1">
                        <a:lnSpc>
                          <a:spcPct val="100000"/>
                        </a:lnSpc>
                        <a:spcBef>
                          <a:spcPts val="0"/>
                        </a:spcBef>
                        <a:spcAft>
                          <a:spcPct val="0"/>
                        </a:spcAft>
                        <a:buClr>
                          <a:schemeClr val="tx1"/>
                        </a:buClr>
                        <a:buSzTx/>
                        <a:buFont typeface="Wingdings" charset="2"/>
                        <a:buNone/>
                        <a:tabLst/>
                      </a:pP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Zone Redundant Azure Storage Accounts for HA (High Durability and Resiliency) </a:t>
                      </a:r>
                    </a:p>
                  </a:txBody>
                  <a:tcPr marL="90000" marR="90000" marT="90000" marB="90000" anchor="ctr" horzOverflow="overflow">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02422526"/>
                  </a:ext>
                </a:extLst>
              </a:tr>
              <a:tr h="654595">
                <a:tc>
                  <a:txBody>
                    <a:bodyPr/>
                    <a:lstStyle/>
                    <a:p>
                      <a:pPr marL="0" marR="0" lvl="0" indent="0" algn="l" defTabSz="914400" rtl="0" eaLnBrk="1" fontAlgn="base" latinLnBrk="0" hangingPunct="1">
                        <a:lnSpc>
                          <a:spcPct val="100000"/>
                        </a:lnSpc>
                        <a:spcBef>
                          <a:spcPts val="0"/>
                        </a:spcBef>
                        <a:spcAft>
                          <a:spcPct val="0"/>
                        </a:spcAft>
                        <a:buClr>
                          <a:schemeClr val="tx1"/>
                        </a:buClr>
                        <a:buSzTx/>
                        <a:buFont typeface="Wingdings" charset="2"/>
                        <a:buNone/>
                        <a:tabLst/>
                        <a:defRPr/>
                      </a:pP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Disaster Recovery (</a:t>
                      </a:r>
                      <a:r>
                        <a:rPr kumimoji="0" lang="en-GB" altLang="en-US" sz="1000" b="1"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DR</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 design with the deployment of MAS, OpenShift and DB2 Storage in Azure Primary Region (Canada Central) and DR region (Canada East)</a:t>
                      </a:r>
                    </a:p>
                  </a:txBody>
                  <a:tcPr marL="90000" marR="90000" marT="90000" marB="90000" anchor="ctr" horzOverflow="overflow">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1272007"/>
                  </a:ext>
                </a:extLst>
              </a:tr>
              <a:tr h="654595">
                <a:tc>
                  <a:txBody>
                    <a:bodyPr/>
                    <a:lstStyle/>
                    <a:p>
                      <a:pPr marL="0" marR="0" lvl="0" indent="0" algn="l" defTabSz="914400" rtl="0" eaLnBrk="1" fontAlgn="base" latinLnBrk="0" hangingPunct="1">
                        <a:lnSpc>
                          <a:spcPct val="100000"/>
                        </a:lnSpc>
                        <a:spcBef>
                          <a:spcPts val="0"/>
                        </a:spcBef>
                        <a:spcAft>
                          <a:spcPct val="0"/>
                        </a:spcAft>
                        <a:buClr>
                          <a:schemeClr val="tx1"/>
                        </a:buClr>
                        <a:buSzTx/>
                        <a:buFont typeface="Wingdings" charset="2"/>
                        <a:buNone/>
                        <a:tabLst/>
                        <a:defRPr/>
                      </a:pPr>
                      <a:r>
                        <a:rPr kumimoji="0" lang="en-GB" altLang="en-US" sz="1000" b="1"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End to End HADR and  Resiliency design </a:t>
                      </a:r>
                      <a:r>
                        <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rPr>
                        <a:t>from network to application container work load to Storage.</a:t>
                      </a:r>
                    </a:p>
                    <a:p>
                      <a:pPr marL="0" marR="0" lvl="0" indent="0" algn="l" defTabSz="914400" rtl="0" eaLnBrk="1" fontAlgn="base" latinLnBrk="0" hangingPunct="1">
                        <a:lnSpc>
                          <a:spcPct val="100000"/>
                        </a:lnSpc>
                        <a:spcBef>
                          <a:spcPts val="0"/>
                        </a:spcBef>
                        <a:spcAft>
                          <a:spcPct val="0"/>
                        </a:spcAft>
                        <a:buClr>
                          <a:schemeClr val="tx1"/>
                        </a:buClr>
                        <a:buSzTx/>
                        <a:buFont typeface="Wingdings" charset="2"/>
                        <a:buNone/>
                        <a:tabLst/>
                      </a:pPr>
                      <a:endParaRPr kumimoji="0" lang="en-GB" altLang="en-US" sz="1000" b="0" i="0" u="none" strike="noStrike" kern="1200" cap="none" normalizeH="0" baseline="0" dirty="0">
                        <a:ln>
                          <a:noFill/>
                        </a:ln>
                        <a:solidFill>
                          <a:schemeClr val="tx1"/>
                        </a:solidFill>
                        <a:effectLst/>
                        <a:latin typeface="IBM Plex Sans" panose="020B0503050203000203" pitchFamily="34" charset="0"/>
                        <a:ea typeface="+mn-ea"/>
                        <a:cs typeface="Arial" charset="0"/>
                        <a:sym typeface="Times New Roman" charset="0"/>
                      </a:endParaRPr>
                    </a:p>
                  </a:txBody>
                  <a:tcPr marL="90000" marR="90000" marT="90000" marB="90000" anchor="ctr" horzOverflow="overflow">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61052284"/>
                  </a:ext>
                </a:extLst>
              </a:tr>
            </a:tbl>
          </a:graphicData>
        </a:graphic>
      </p:graphicFrame>
      <p:sp>
        <p:nvSpPr>
          <p:cNvPr id="5" name="Oval 4">
            <a:extLst>
              <a:ext uri="{FF2B5EF4-FFF2-40B4-BE49-F238E27FC236}">
                <a16:creationId xmlns:a16="http://schemas.microsoft.com/office/drawing/2014/main" id="{8161AD46-8FF7-B240-834E-C7FA975BBD05}"/>
              </a:ext>
            </a:extLst>
          </p:cNvPr>
          <p:cNvSpPr/>
          <p:nvPr/>
        </p:nvSpPr>
        <p:spPr>
          <a:xfrm>
            <a:off x="8058404" y="1844085"/>
            <a:ext cx="190500" cy="190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167" b="1" i="0" u="none" strike="noStrike" kern="1200" cap="none" spc="0" normalizeH="0" baseline="0" noProof="0" dirty="0">
                <a:ln>
                  <a:noFill/>
                </a:ln>
                <a:solidFill>
                  <a:prstClr val="white"/>
                </a:solidFill>
                <a:effectLst/>
                <a:uLnTx/>
                <a:uFillTx/>
                <a:latin typeface="IBM Plex Sans"/>
                <a:ea typeface="+mn-ea"/>
                <a:cs typeface="Arial"/>
              </a:rPr>
              <a:t>1</a:t>
            </a:r>
          </a:p>
        </p:txBody>
      </p:sp>
      <p:sp>
        <p:nvSpPr>
          <p:cNvPr id="18" name="Oval 17">
            <a:extLst>
              <a:ext uri="{FF2B5EF4-FFF2-40B4-BE49-F238E27FC236}">
                <a16:creationId xmlns:a16="http://schemas.microsoft.com/office/drawing/2014/main" id="{BE900B33-F593-4640-8E9D-E32188FEB3D9}"/>
              </a:ext>
            </a:extLst>
          </p:cNvPr>
          <p:cNvSpPr/>
          <p:nvPr/>
        </p:nvSpPr>
        <p:spPr>
          <a:xfrm>
            <a:off x="8058404" y="2415585"/>
            <a:ext cx="190500" cy="190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167" b="1" i="0" u="none" strike="noStrike" kern="1200" cap="none" spc="0" normalizeH="0" baseline="0" noProof="0" dirty="0">
                <a:ln>
                  <a:noFill/>
                </a:ln>
                <a:solidFill>
                  <a:prstClr val="white"/>
                </a:solidFill>
                <a:effectLst/>
                <a:uLnTx/>
                <a:uFillTx/>
                <a:latin typeface="IBM Plex Sans"/>
                <a:ea typeface="+mn-ea"/>
                <a:cs typeface="Arial"/>
              </a:rPr>
              <a:t>2</a:t>
            </a:r>
          </a:p>
        </p:txBody>
      </p:sp>
      <p:sp>
        <p:nvSpPr>
          <p:cNvPr id="19" name="Oval 18">
            <a:extLst>
              <a:ext uri="{FF2B5EF4-FFF2-40B4-BE49-F238E27FC236}">
                <a16:creationId xmlns:a16="http://schemas.microsoft.com/office/drawing/2014/main" id="{D7F6E942-6947-DB47-A2EF-63FA75E56ABA}"/>
              </a:ext>
            </a:extLst>
          </p:cNvPr>
          <p:cNvSpPr/>
          <p:nvPr/>
        </p:nvSpPr>
        <p:spPr>
          <a:xfrm>
            <a:off x="8058404" y="2860085"/>
            <a:ext cx="190500" cy="190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167" b="1" i="0" u="none" strike="noStrike" kern="1200" cap="none" spc="0" normalizeH="0" baseline="0" noProof="0" dirty="0">
                <a:ln>
                  <a:noFill/>
                </a:ln>
                <a:solidFill>
                  <a:prstClr val="white"/>
                </a:solidFill>
                <a:effectLst/>
                <a:uLnTx/>
                <a:uFillTx/>
                <a:latin typeface="IBM Plex Sans"/>
                <a:ea typeface="+mn-ea"/>
                <a:cs typeface="Arial"/>
              </a:rPr>
              <a:t>3</a:t>
            </a:r>
          </a:p>
        </p:txBody>
      </p:sp>
      <p:sp>
        <p:nvSpPr>
          <p:cNvPr id="20" name="Oval 19">
            <a:extLst>
              <a:ext uri="{FF2B5EF4-FFF2-40B4-BE49-F238E27FC236}">
                <a16:creationId xmlns:a16="http://schemas.microsoft.com/office/drawing/2014/main" id="{E0680A2F-23C2-B147-93EC-BFAE6A8523CD}"/>
              </a:ext>
            </a:extLst>
          </p:cNvPr>
          <p:cNvSpPr/>
          <p:nvPr/>
        </p:nvSpPr>
        <p:spPr>
          <a:xfrm>
            <a:off x="8058404" y="3368085"/>
            <a:ext cx="190500" cy="190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167" b="1" i="0" u="none" strike="noStrike" kern="1200" cap="none" spc="0" normalizeH="0" baseline="0" noProof="0" dirty="0">
                <a:ln>
                  <a:noFill/>
                </a:ln>
                <a:solidFill>
                  <a:prstClr val="white"/>
                </a:solidFill>
                <a:effectLst/>
                <a:uLnTx/>
                <a:uFillTx/>
                <a:latin typeface="IBM Plex Sans"/>
                <a:ea typeface="+mn-ea"/>
                <a:cs typeface="Arial"/>
              </a:rPr>
              <a:t>4</a:t>
            </a:r>
          </a:p>
        </p:txBody>
      </p:sp>
      <p:sp>
        <p:nvSpPr>
          <p:cNvPr id="21" name="Oval 20">
            <a:extLst>
              <a:ext uri="{FF2B5EF4-FFF2-40B4-BE49-F238E27FC236}">
                <a16:creationId xmlns:a16="http://schemas.microsoft.com/office/drawing/2014/main" id="{221942A6-5EA5-444B-A472-13423EE74BF1}"/>
              </a:ext>
            </a:extLst>
          </p:cNvPr>
          <p:cNvSpPr/>
          <p:nvPr/>
        </p:nvSpPr>
        <p:spPr>
          <a:xfrm>
            <a:off x="8067529" y="4447585"/>
            <a:ext cx="190500" cy="190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167" b="1" i="0" u="none" strike="noStrike" kern="1200" cap="none" spc="0" normalizeH="0" baseline="0" noProof="0" dirty="0">
                <a:ln>
                  <a:noFill/>
                </a:ln>
                <a:solidFill>
                  <a:prstClr val="white"/>
                </a:solidFill>
                <a:effectLst/>
                <a:uLnTx/>
                <a:uFillTx/>
                <a:latin typeface="IBM Plex Sans"/>
                <a:ea typeface="+mn-ea"/>
                <a:cs typeface="Arial"/>
              </a:rPr>
              <a:t>6</a:t>
            </a:r>
          </a:p>
        </p:txBody>
      </p:sp>
      <p:sp>
        <p:nvSpPr>
          <p:cNvPr id="22" name="Oval 21">
            <a:extLst>
              <a:ext uri="{FF2B5EF4-FFF2-40B4-BE49-F238E27FC236}">
                <a16:creationId xmlns:a16="http://schemas.microsoft.com/office/drawing/2014/main" id="{A3BE4BB7-E233-A040-BA4D-7AC1B84748AE}"/>
              </a:ext>
            </a:extLst>
          </p:cNvPr>
          <p:cNvSpPr/>
          <p:nvPr/>
        </p:nvSpPr>
        <p:spPr>
          <a:xfrm>
            <a:off x="8058404" y="5019085"/>
            <a:ext cx="190500" cy="190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167" b="1" i="0" u="none" strike="noStrike" kern="1200" cap="none" spc="0" normalizeH="0" baseline="0" noProof="0" dirty="0">
                <a:ln>
                  <a:noFill/>
                </a:ln>
                <a:solidFill>
                  <a:prstClr val="white"/>
                </a:solidFill>
                <a:effectLst/>
                <a:uLnTx/>
                <a:uFillTx/>
                <a:latin typeface="IBM Plex Sans"/>
                <a:ea typeface="+mn-ea"/>
                <a:cs typeface="Arial"/>
              </a:rPr>
              <a:t>7</a:t>
            </a:r>
          </a:p>
        </p:txBody>
      </p:sp>
      <p:sp>
        <p:nvSpPr>
          <p:cNvPr id="24" name="Oval 23">
            <a:extLst>
              <a:ext uri="{FF2B5EF4-FFF2-40B4-BE49-F238E27FC236}">
                <a16:creationId xmlns:a16="http://schemas.microsoft.com/office/drawing/2014/main" id="{8A2FFF3D-C13A-3513-EF27-7A1532B21D75}"/>
              </a:ext>
            </a:extLst>
          </p:cNvPr>
          <p:cNvSpPr/>
          <p:nvPr/>
        </p:nvSpPr>
        <p:spPr>
          <a:xfrm>
            <a:off x="8073258" y="3876085"/>
            <a:ext cx="190500" cy="190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167" b="1" i="0" u="none" strike="noStrike" kern="1200" cap="none" spc="0" normalizeH="0" baseline="0" noProof="0" dirty="0">
                <a:ln>
                  <a:noFill/>
                </a:ln>
                <a:solidFill>
                  <a:prstClr val="white"/>
                </a:solidFill>
                <a:effectLst/>
                <a:uLnTx/>
                <a:uFillTx/>
                <a:latin typeface="IBM Plex Sans"/>
                <a:ea typeface="+mn-ea"/>
                <a:cs typeface="Arial"/>
              </a:rPr>
              <a:t>5</a:t>
            </a:r>
          </a:p>
        </p:txBody>
      </p:sp>
      <p:sp>
        <p:nvSpPr>
          <p:cNvPr id="8" name="Oval 7">
            <a:extLst>
              <a:ext uri="{FF2B5EF4-FFF2-40B4-BE49-F238E27FC236}">
                <a16:creationId xmlns:a16="http://schemas.microsoft.com/office/drawing/2014/main" id="{5972EA15-1B73-1B4B-7642-158095D80726}"/>
              </a:ext>
            </a:extLst>
          </p:cNvPr>
          <p:cNvSpPr/>
          <p:nvPr/>
        </p:nvSpPr>
        <p:spPr>
          <a:xfrm>
            <a:off x="8064500" y="5588000"/>
            <a:ext cx="190500" cy="190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a:pPr>
            <a:r>
              <a:rPr kumimoji="0" lang="en-US" sz="1167" b="1" i="0" u="none" strike="noStrike" kern="1200" cap="none" spc="0" normalizeH="0" baseline="0" noProof="0" dirty="0">
                <a:ln>
                  <a:noFill/>
                </a:ln>
                <a:solidFill>
                  <a:prstClr val="white"/>
                </a:solidFill>
                <a:effectLst/>
                <a:uLnTx/>
                <a:uFillTx/>
                <a:latin typeface="IBM Plex Sans"/>
                <a:ea typeface="+mn-ea"/>
                <a:cs typeface="Arial"/>
              </a:rPr>
              <a:t>8</a:t>
            </a:r>
          </a:p>
        </p:txBody>
      </p:sp>
      <p:pic>
        <p:nvPicPr>
          <p:cNvPr id="6" name="Picture 5" descr="Timeline&#10;&#10;Description automatically generated">
            <a:extLst>
              <a:ext uri="{FF2B5EF4-FFF2-40B4-BE49-F238E27FC236}">
                <a16:creationId xmlns:a16="http://schemas.microsoft.com/office/drawing/2014/main" id="{DBB70D7F-EF8A-1105-862B-206A6B9BEA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339" y="1151110"/>
            <a:ext cx="7734808" cy="4923663"/>
          </a:xfrm>
          <a:prstGeom prst="rect">
            <a:avLst/>
          </a:prstGeom>
        </p:spPr>
      </p:pic>
    </p:spTree>
    <p:extLst>
      <p:ext uri="{BB962C8B-B14F-4D97-AF65-F5344CB8AC3E}">
        <p14:creationId xmlns:p14="http://schemas.microsoft.com/office/powerpoint/2010/main" val="263209434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bject 2">
            <a:extLst>
              <a:ext uri="{FF2B5EF4-FFF2-40B4-BE49-F238E27FC236}">
                <a16:creationId xmlns:a16="http://schemas.microsoft.com/office/drawing/2014/main" id="{BBAB3995-92EC-E34D-BFD9-439DED196865}"/>
              </a:ext>
            </a:extLst>
          </p:cNvPr>
          <p:cNvSpPr txBox="1">
            <a:spLocks noGrp="1"/>
          </p:cNvSpPr>
          <p:nvPr>
            <p:ph type="title" idx="4294967295"/>
          </p:nvPr>
        </p:nvSpPr>
        <p:spPr>
          <a:xfrm>
            <a:off x="430098" y="363001"/>
            <a:ext cx="8269402" cy="320601"/>
          </a:xfrm>
          <a:prstGeom prst="rect">
            <a:avLst/>
          </a:prstGeom>
          <a:noFill/>
          <a:ln>
            <a:noFill/>
            <a:prstDash/>
          </a:ln>
          <a:effectLst/>
        </p:spPr>
        <p:txBody>
          <a:bodyPr rot="0" spcFirstLastPara="0" vertOverflow="overflow" horzOverflow="overflow" vert="horz" wrap="square" lIns="0" tIns="12700" rIns="0" bIns="0" numCol="1" spcCol="0" rtlCol="0" fromWordArt="0" anchor="t" anchorCtr="0" forceAA="0" compatLnSpc="1">
            <a:prstTxWarp prst="textNoShape">
              <a:avLst/>
            </a:prstTxWarp>
            <a:spAutoFit/>
          </a:bodyPr>
          <a:lstStyle>
            <a:lvl1pPr>
              <a:defRPr sz="2400" b="1" i="0">
                <a:solidFill>
                  <a:srgbClr val="061F80"/>
                </a:solidFill>
                <a:latin typeface="IBM Plex Sans"/>
                <a:ea typeface="+mj-ea"/>
                <a:cs typeface="IBM Plex Sans"/>
              </a:defRPr>
            </a:lvl1pPr>
          </a:lstStyle>
          <a:p>
            <a:pPr marL="12699" marR="0" lvl="0" indent="0" algn="l" defTabSz="761970" rtl="0" eaLnBrk="1" fontAlgn="base" latinLnBrk="0" hangingPunct="1">
              <a:lnSpc>
                <a:spcPct val="100000"/>
              </a:lnSpc>
              <a:spcBef>
                <a:spcPts val="100"/>
              </a:spcBef>
              <a:spcAft>
                <a:spcPct val="0"/>
              </a:spcAft>
              <a:buClrTx/>
              <a:buSzTx/>
              <a:buFont typeface="Wingdings" panose="05000000000000000000" pitchFamily="2" charset="2"/>
              <a:buNone/>
              <a:tabLst/>
              <a:defRPr/>
            </a:pPr>
            <a:r>
              <a:rPr kumimoji="0" lang="en-GB" sz="2000" b="1" i="0" u="none" strike="noStrike" kern="0" cap="none" spc="-20" normalizeH="0" baseline="0" noProof="0" dirty="0">
                <a:ln>
                  <a:noFill/>
                </a:ln>
                <a:solidFill>
                  <a:srgbClr val="061F80"/>
                </a:solidFill>
                <a:effectLst/>
                <a:uLnTx/>
                <a:uFillTx/>
                <a:latin typeface="IBM Plex Sans"/>
                <a:ea typeface="+mj-ea"/>
                <a:cs typeface="IBM Plex Sans"/>
              </a:rPr>
              <a:t>Azure: MAS 8.x Deployment</a:t>
            </a:r>
          </a:p>
        </p:txBody>
      </p:sp>
      <p:sp>
        <p:nvSpPr>
          <p:cNvPr id="11" name="Slide Number Placeholder 10">
            <a:extLst>
              <a:ext uri="{FF2B5EF4-FFF2-40B4-BE49-F238E27FC236}">
                <a16:creationId xmlns:a16="http://schemas.microsoft.com/office/drawing/2014/main" id="{A8013701-D8A6-B3B1-CBB5-B4048321137E}"/>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55</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pic>
        <p:nvPicPr>
          <p:cNvPr id="2" name="Graphic 1">
            <a:extLst>
              <a:ext uri="{FF2B5EF4-FFF2-40B4-BE49-F238E27FC236}">
                <a16:creationId xmlns:a16="http://schemas.microsoft.com/office/drawing/2014/main" id="{E58BB1B7-2F4C-EBC3-781C-00F97098403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0098" y="889000"/>
            <a:ext cx="6433410" cy="5420320"/>
          </a:xfrm>
          <a:prstGeom prst="rect">
            <a:avLst/>
          </a:prstGeom>
        </p:spPr>
      </p:pic>
      <p:sp>
        <p:nvSpPr>
          <p:cNvPr id="4" name="TextBox 3">
            <a:extLst>
              <a:ext uri="{FF2B5EF4-FFF2-40B4-BE49-F238E27FC236}">
                <a16:creationId xmlns:a16="http://schemas.microsoft.com/office/drawing/2014/main" id="{54A3C63B-8197-6E15-7977-0E35C40B613C}"/>
              </a:ext>
            </a:extLst>
          </p:cNvPr>
          <p:cNvSpPr txBox="1"/>
          <p:nvPr/>
        </p:nvSpPr>
        <p:spPr>
          <a:xfrm>
            <a:off x="6863508" y="1182289"/>
            <a:ext cx="5207306" cy="5262979"/>
          </a:xfrm>
          <a:prstGeom prst="rect">
            <a:avLst/>
          </a:prstGeom>
          <a:noFill/>
        </p:spPr>
        <p:txBody>
          <a:bodyPr wrap="square">
            <a:spAutoFit/>
          </a:bodyPr>
          <a:lstStyle/>
          <a:p>
            <a:pPr marL="119063" marR="0" lvl="0" indent="-1190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61616"/>
                </a:solidFill>
                <a:effectLst/>
                <a:uLnTx/>
                <a:uFillTx/>
                <a:latin typeface="Segoe UI" panose="020B0502040204020203" pitchFamily="34" charset="0"/>
                <a:ea typeface="+mn-ea"/>
                <a:cs typeface="Arial"/>
              </a:rPr>
              <a:t>A container hosting platform to deploy highly available workloads across availability zones</a:t>
            </a:r>
          </a:p>
          <a:p>
            <a:pPr marL="119063" marR="0" lvl="0" indent="-1190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61616"/>
                </a:solidFill>
                <a:effectLst/>
                <a:uLnTx/>
                <a:uFillTx/>
                <a:latin typeface="Segoe UI" panose="020B0502040204020203" pitchFamily="34" charset="0"/>
                <a:ea typeface="+mn-ea"/>
                <a:cs typeface="Arial"/>
              </a:rPr>
              <a:t>A privatized deployment of worker and control nodes that are integrated with storage</a:t>
            </a:r>
          </a:p>
          <a:p>
            <a:pPr marL="119063" marR="0" lvl="0" indent="-1190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61616"/>
                </a:solidFill>
                <a:effectLst/>
                <a:highlight>
                  <a:srgbClr val="FFFF00"/>
                </a:highlight>
                <a:uLnTx/>
                <a:uFillTx/>
                <a:latin typeface="Segoe UI" panose="020B0502040204020203" pitchFamily="34" charset="0"/>
                <a:ea typeface="+mn-ea"/>
                <a:cs typeface="Arial"/>
              </a:rPr>
              <a:t>Azure Premium Files and standard files for storage (OpenShift Data Foundation not required)</a:t>
            </a:r>
          </a:p>
          <a:p>
            <a:pPr marL="119063" marR="0" lvl="0" indent="-1190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61616"/>
                </a:solidFill>
                <a:effectLst/>
                <a:highlight>
                  <a:srgbClr val="FFFF00"/>
                </a:highlight>
                <a:uLnTx/>
                <a:uFillTx/>
                <a:latin typeface="Segoe UI" panose="020B0502040204020203" pitchFamily="34" charset="0"/>
                <a:ea typeface="+mn-ea"/>
                <a:cs typeface="Arial"/>
              </a:rPr>
              <a:t>SQL Server on Azure VMs or container-based IBM Db2 Warehouse</a:t>
            </a:r>
          </a:p>
          <a:p>
            <a:pPr marL="119063" marR="0" lvl="0" indent="-1190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61616"/>
                </a:solidFill>
                <a:effectLst/>
                <a:uLnTx/>
                <a:uFillTx/>
                <a:latin typeface="Segoe UI" panose="020B0502040204020203" pitchFamily="34" charset="0"/>
                <a:ea typeface="+mn-ea"/>
                <a:cs typeface="Arial"/>
              </a:rPr>
              <a:t>Azure DNS for DNS management of OpenShift and its containers</a:t>
            </a:r>
          </a:p>
          <a:p>
            <a:pPr marL="119063" marR="0" lvl="0" indent="-1190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61616"/>
                </a:solidFill>
                <a:effectLst/>
                <a:uLnTx/>
                <a:uFillTx/>
                <a:latin typeface="Segoe UI" panose="020B0502040204020203" pitchFamily="34" charset="0"/>
                <a:ea typeface="+mn-ea"/>
                <a:cs typeface="Arial"/>
              </a:rPr>
              <a:t>Azure Active Directory (Azure AD) for single sign-on into MAS</a:t>
            </a:r>
          </a:p>
          <a:p>
            <a:pPr marL="119063" marR="0" lvl="0" indent="-1190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61616"/>
                </a:solidFill>
                <a:effectLst/>
                <a:uLnTx/>
                <a:uFillTx/>
                <a:latin typeface="Segoe UI" panose="020B0502040204020203" pitchFamily="34" charset="0"/>
                <a:ea typeface="+mn-ea"/>
                <a:cs typeface="Arial"/>
                <a:hlinkClick r:id="rId5"/>
              </a:rPr>
              <a:t>SQL Server on Azure Virtual Machines</a:t>
            </a:r>
            <a:r>
              <a:rPr kumimoji="0" lang="en-US" sz="1400" b="0" i="0" u="none" strike="noStrike" kern="1200" cap="none" spc="0" normalizeH="0" baseline="0" noProof="0" dirty="0">
                <a:ln>
                  <a:noFill/>
                </a:ln>
                <a:solidFill>
                  <a:srgbClr val="161616"/>
                </a:solidFill>
                <a:effectLst/>
                <a:uLnTx/>
                <a:uFillTx/>
                <a:latin typeface="Segoe UI" panose="020B0502040204020203" pitchFamily="34" charset="0"/>
                <a:ea typeface="+mn-ea"/>
                <a:cs typeface="Arial"/>
              </a:rPr>
              <a:t> (optional) SQL Server on Azure Virtual Machines (VMs) to provide data services to MAS. The database can also be another, like Oracle Exadata or IBM Db2 Warehouse. Azure SQL Database and Azure SQL Managed Instance aren't supported right now.</a:t>
            </a:r>
          </a:p>
          <a:p>
            <a:pPr marL="119063" marR="0" lvl="0" indent="-1190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61616"/>
                </a:solidFill>
                <a:effectLst/>
                <a:uLnTx/>
                <a:uFillTx/>
                <a:latin typeface="Segoe UI" panose="020B0502040204020203" pitchFamily="34" charset="0"/>
                <a:ea typeface="+mn-ea"/>
                <a:cs typeface="Arial"/>
              </a:rPr>
              <a:t>We recommend installing the latest stable version of MAS because it provides the best integration options with Azure. Pay close attention to the versions of OpenShift that are supported, because the supported versions vary with the specific version of MAS. </a:t>
            </a:r>
          </a:p>
          <a:p>
            <a:pPr marL="119063" marR="0" lvl="0" indent="-119063"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61616"/>
                </a:solidFill>
                <a:effectLst/>
                <a:uLnTx/>
                <a:uFillTx/>
                <a:latin typeface="Segoe UI" panose="020B0502040204020203" pitchFamily="34" charset="0"/>
                <a:ea typeface="+mn-ea"/>
                <a:cs typeface="Arial"/>
              </a:rPr>
              <a:t>Currently the sliding window release cycle of Azure Red Hat OpenShift is too frequent for it to be supported by IBM Maximo Application Suite.</a:t>
            </a:r>
          </a:p>
        </p:txBody>
      </p:sp>
    </p:spTree>
    <p:extLst>
      <p:ext uri="{BB962C8B-B14F-4D97-AF65-F5344CB8AC3E}">
        <p14:creationId xmlns:p14="http://schemas.microsoft.com/office/powerpoint/2010/main" val="1640860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5">
            <a:extLst>
              <a:ext uri="{FF2B5EF4-FFF2-40B4-BE49-F238E27FC236}">
                <a16:creationId xmlns:a16="http://schemas.microsoft.com/office/drawing/2014/main" id="{03D2580B-1E7C-5D4F-A363-E48AA7A5F921}"/>
              </a:ext>
            </a:extLst>
          </p:cNvPr>
          <p:cNvSpPr txBox="1">
            <a:spLocks noGrp="1"/>
          </p:cNvSpPr>
          <p:nvPr>
            <p:ph type="dt" sz="half" idx="6"/>
          </p:nvPr>
        </p:nvSpPr>
        <p:spPr>
          <a:xfrm>
            <a:off x="881149" y="7848575"/>
            <a:ext cx="2135124" cy="147733"/>
          </a:xfrm>
          <a:prstGeom prst="rect">
            <a:avLst/>
          </a:prstGeom>
        </p:spPr>
        <p:txBody>
          <a:bodyPr vert="horz" wrap="square" lIns="0" tIns="0" rIns="0" bIns="0" rtlCol="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US" sz="960" b="0" i="0" u="none" strike="noStrike" kern="1200" cap="none" spc="-12" normalizeH="0" baseline="0" noProof="0">
                <a:ln>
                  <a:noFill/>
                </a:ln>
                <a:solidFill>
                  <a:srgbClr val="000000"/>
                </a:solidFill>
                <a:effectLst/>
                <a:uLnTx/>
                <a:uFillTx/>
                <a:latin typeface="IBM Plex Sans"/>
                <a:ea typeface="+mn-ea"/>
              </a:rPr>
              <a:t>Template - 2022 Edition, Version 2.04</a:t>
            </a:r>
            <a:endParaRPr kumimoji="0" sz="960" b="0" i="0" u="none" strike="noStrike" kern="1200" cap="none" spc="0" normalizeH="0" baseline="0" noProof="0" dirty="0">
              <a:ln>
                <a:noFill/>
              </a:ln>
              <a:solidFill>
                <a:srgbClr val="000000"/>
              </a:solidFill>
              <a:effectLst/>
              <a:uLnTx/>
              <a:uFillTx/>
              <a:latin typeface="IBM Plex Sans"/>
              <a:ea typeface="+mn-ea"/>
            </a:endParaRPr>
          </a:p>
        </p:txBody>
      </p:sp>
      <p:sp>
        <p:nvSpPr>
          <p:cNvPr id="24" name="object 2">
            <a:extLst>
              <a:ext uri="{FF2B5EF4-FFF2-40B4-BE49-F238E27FC236}">
                <a16:creationId xmlns:a16="http://schemas.microsoft.com/office/drawing/2014/main" id="{BBAB3995-92EC-E34D-BFD9-439DED196865}"/>
              </a:ext>
            </a:extLst>
          </p:cNvPr>
          <p:cNvSpPr txBox="1">
            <a:spLocks noGrp="1"/>
          </p:cNvSpPr>
          <p:nvPr>
            <p:ph type="title" idx="4294967295"/>
          </p:nvPr>
        </p:nvSpPr>
        <p:spPr>
          <a:xfrm>
            <a:off x="430098" y="363001"/>
            <a:ext cx="8269402" cy="320601"/>
          </a:xfrm>
          <a:prstGeom prst="rect">
            <a:avLst/>
          </a:prstGeom>
          <a:noFill/>
          <a:ln>
            <a:noFill/>
            <a:prstDash/>
          </a:ln>
          <a:effectLst/>
        </p:spPr>
        <p:txBody>
          <a:bodyPr rot="0" spcFirstLastPara="0" vertOverflow="overflow" horzOverflow="overflow" vert="horz" wrap="square" lIns="0" tIns="12700" rIns="0" bIns="0" numCol="1" spcCol="0" rtlCol="0" fromWordArt="0" anchor="t" anchorCtr="0" forceAA="0" compatLnSpc="1">
            <a:prstTxWarp prst="textNoShape">
              <a:avLst/>
            </a:prstTxWarp>
            <a:spAutoFit/>
          </a:bodyPr>
          <a:lstStyle>
            <a:lvl1pPr>
              <a:defRPr sz="2400" b="1" i="0">
                <a:solidFill>
                  <a:srgbClr val="061F80"/>
                </a:solidFill>
                <a:latin typeface="IBM Plex Sans"/>
                <a:ea typeface="+mj-ea"/>
                <a:cs typeface="IBM Plex Sans"/>
              </a:defRPr>
            </a:lvl1pPr>
          </a:lstStyle>
          <a:p>
            <a:pPr marL="12699" marR="0" lvl="0" indent="0" algn="l" defTabSz="761970" rtl="0" eaLnBrk="1" fontAlgn="base" latinLnBrk="0" hangingPunct="1">
              <a:lnSpc>
                <a:spcPct val="100000"/>
              </a:lnSpc>
              <a:spcBef>
                <a:spcPts val="100"/>
              </a:spcBef>
              <a:spcAft>
                <a:spcPct val="0"/>
              </a:spcAft>
              <a:buClrTx/>
              <a:buSzTx/>
              <a:buFont typeface="Wingdings" panose="05000000000000000000" pitchFamily="2" charset="2"/>
              <a:buNone/>
              <a:tabLst/>
              <a:defRPr/>
            </a:pPr>
            <a:r>
              <a:rPr kumimoji="0" lang="en-GB" sz="2000" b="1" i="0" u="none" strike="noStrike" kern="0" cap="none" spc="-20" normalizeH="0" baseline="0" noProof="0" dirty="0">
                <a:ln>
                  <a:noFill/>
                </a:ln>
                <a:solidFill>
                  <a:srgbClr val="061F80"/>
                </a:solidFill>
                <a:effectLst/>
                <a:uLnTx/>
                <a:uFillTx/>
                <a:latin typeface="IBM Plex Sans"/>
                <a:ea typeface="+mj-ea"/>
                <a:cs typeface="IBM Plex Sans"/>
              </a:rPr>
              <a:t>Azure: MAS Architecture Decisions</a:t>
            </a:r>
          </a:p>
        </p:txBody>
      </p:sp>
      <p:graphicFrame>
        <p:nvGraphicFramePr>
          <p:cNvPr id="17" name="Table 16">
            <a:extLst>
              <a:ext uri="{FF2B5EF4-FFF2-40B4-BE49-F238E27FC236}">
                <a16:creationId xmlns:a16="http://schemas.microsoft.com/office/drawing/2014/main" id="{10013A54-2351-C440-80B6-1B90E0AD1E18}"/>
              </a:ext>
            </a:extLst>
          </p:cNvPr>
          <p:cNvGraphicFramePr>
            <a:graphicFrameLocks noGrp="1"/>
          </p:cNvGraphicFramePr>
          <p:nvPr/>
        </p:nvGraphicFramePr>
        <p:xfrm>
          <a:off x="475141" y="830262"/>
          <a:ext cx="11309491" cy="5263034"/>
        </p:xfrm>
        <a:graphic>
          <a:graphicData uri="http://schemas.openxmlformats.org/drawingml/2006/table">
            <a:tbl>
              <a:tblPr firstRow="1" bandRow="1"/>
              <a:tblGrid>
                <a:gridCol w="596901">
                  <a:extLst>
                    <a:ext uri="{9D8B030D-6E8A-4147-A177-3AD203B41FA5}">
                      <a16:colId xmlns:a16="http://schemas.microsoft.com/office/drawing/2014/main" val="212251189"/>
                    </a:ext>
                  </a:extLst>
                </a:gridCol>
                <a:gridCol w="2490277">
                  <a:extLst>
                    <a:ext uri="{9D8B030D-6E8A-4147-A177-3AD203B41FA5}">
                      <a16:colId xmlns:a16="http://schemas.microsoft.com/office/drawing/2014/main" val="20000"/>
                    </a:ext>
                  </a:extLst>
                </a:gridCol>
                <a:gridCol w="2522913">
                  <a:extLst>
                    <a:ext uri="{9D8B030D-6E8A-4147-A177-3AD203B41FA5}">
                      <a16:colId xmlns:a16="http://schemas.microsoft.com/office/drawing/2014/main" val="4170987662"/>
                    </a:ext>
                  </a:extLst>
                </a:gridCol>
                <a:gridCol w="2699252">
                  <a:extLst>
                    <a:ext uri="{9D8B030D-6E8A-4147-A177-3AD203B41FA5}">
                      <a16:colId xmlns:a16="http://schemas.microsoft.com/office/drawing/2014/main" val="542972756"/>
                    </a:ext>
                  </a:extLst>
                </a:gridCol>
                <a:gridCol w="3000148">
                  <a:extLst>
                    <a:ext uri="{9D8B030D-6E8A-4147-A177-3AD203B41FA5}">
                      <a16:colId xmlns:a16="http://schemas.microsoft.com/office/drawing/2014/main" val="422388344"/>
                    </a:ext>
                  </a:extLst>
                </a:gridCol>
              </a:tblGrid>
              <a:tr h="228600">
                <a:tc>
                  <a:txBody>
                    <a:bodyPr/>
                    <a:lstStyle>
                      <a:lvl1pPr marL="0">
                        <a:defRPr b="1">
                          <a:solidFill>
                            <a:schemeClr val="lt1"/>
                          </a:solidFill>
                          <a:latin typeface="Arial" panose="020B0604020202020204"/>
                        </a:defRPr>
                      </a:lvl1pPr>
                      <a:lvl2pPr marL="548640">
                        <a:defRPr b="1">
                          <a:solidFill>
                            <a:schemeClr val="lt1"/>
                          </a:solidFill>
                          <a:latin typeface="Arial" panose="020B0604020202020204"/>
                        </a:defRPr>
                      </a:lvl2pPr>
                      <a:lvl3pPr marL="1097280">
                        <a:defRPr b="1">
                          <a:solidFill>
                            <a:schemeClr val="lt1"/>
                          </a:solidFill>
                          <a:latin typeface="Arial" panose="020B0604020202020204"/>
                        </a:defRPr>
                      </a:lvl3pPr>
                      <a:lvl4pPr marL="1645920">
                        <a:defRPr b="1">
                          <a:solidFill>
                            <a:schemeClr val="lt1"/>
                          </a:solidFill>
                          <a:latin typeface="Arial" panose="020B0604020202020204"/>
                        </a:defRPr>
                      </a:lvl4pPr>
                      <a:lvl5pPr marL="2194560">
                        <a:defRPr b="1">
                          <a:solidFill>
                            <a:schemeClr val="lt1"/>
                          </a:solidFill>
                          <a:latin typeface="Arial" panose="020B0604020202020204"/>
                        </a:defRPr>
                      </a:lvl5pPr>
                      <a:lvl6pPr marL="2743200">
                        <a:defRPr b="1">
                          <a:solidFill>
                            <a:schemeClr val="lt1"/>
                          </a:solidFill>
                          <a:latin typeface="Arial" panose="020B0604020202020204"/>
                        </a:defRPr>
                      </a:lvl6pPr>
                      <a:lvl7pPr marL="3291840">
                        <a:defRPr b="1">
                          <a:solidFill>
                            <a:schemeClr val="lt1"/>
                          </a:solidFill>
                          <a:latin typeface="Arial" panose="020B0604020202020204"/>
                        </a:defRPr>
                      </a:lvl7pPr>
                      <a:lvl8pPr marL="3840480">
                        <a:defRPr b="1">
                          <a:solidFill>
                            <a:schemeClr val="lt1"/>
                          </a:solidFill>
                          <a:latin typeface="Arial" panose="020B0604020202020204"/>
                        </a:defRPr>
                      </a:lvl8pPr>
                      <a:lvl9pPr marL="4389120">
                        <a:defRPr b="1">
                          <a:solidFill>
                            <a:schemeClr val="lt1"/>
                          </a:solidFill>
                          <a:latin typeface="Arial" panose="020B0604020202020204"/>
                        </a:defRPr>
                      </a:lvl9p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IBM Plex Sans" panose="020B0503050203000203" pitchFamily="34" charset="0"/>
                          <a:ea typeface="IBM Plex Sans Medium" charset="0"/>
                          <a:cs typeface="Arial" panose="020B0604020202020204" pitchFamily="34" charset="0"/>
                        </a:rPr>
                        <a:t>AD #</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54ADA"/>
                    </a:solidFill>
                  </a:tcPr>
                </a:tc>
                <a:tc>
                  <a:txBody>
                    <a:bodyPr/>
                    <a:lstStyle>
                      <a:lvl1pPr marL="0">
                        <a:defRPr b="1">
                          <a:solidFill>
                            <a:schemeClr val="lt1"/>
                          </a:solidFill>
                          <a:latin typeface="Arial" panose="020B0604020202020204"/>
                        </a:defRPr>
                      </a:lvl1pPr>
                      <a:lvl2pPr marL="548640">
                        <a:defRPr b="1">
                          <a:solidFill>
                            <a:schemeClr val="lt1"/>
                          </a:solidFill>
                          <a:latin typeface="Arial" panose="020B0604020202020204"/>
                        </a:defRPr>
                      </a:lvl2pPr>
                      <a:lvl3pPr marL="1097280">
                        <a:defRPr b="1">
                          <a:solidFill>
                            <a:schemeClr val="lt1"/>
                          </a:solidFill>
                          <a:latin typeface="Arial" panose="020B0604020202020204"/>
                        </a:defRPr>
                      </a:lvl3pPr>
                      <a:lvl4pPr marL="1645920">
                        <a:defRPr b="1">
                          <a:solidFill>
                            <a:schemeClr val="lt1"/>
                          </a:solidFill>
                          <a:latin typeface="Arial" panose="020B0604020202020204"/>
                        </a:defRPr>
                      </a:lvl4pPr>
                      <a:lvl5pPr marL="2194560">
                        <a:defRPr b="1">
                          <a:solidFill>
                            <a:schemeClr val="lt1"/>
                          </a:solidFill>
                          <a:latin typeface="Arial" panose="020B0604020202020204"/>
                        </a:defRPr>
                      </a:lvl5pPr>
                      <a:lvl6pPr marL="2743200">
                        <a:defRPr b="1">
                          <a:solidFill>
                            <a:schemeClr val="lt1"/>
                          </a:solidFill>
                          <a:latin typeface="Arial" panose="020B0604020202020204"/>
                        </a:defRPr>
                      </a:lvl6pPr>
                      <a:lvl7pPr marL="3291840">
                        <a:defRPr b="1">
                          <a:solidFill>
                            <a:schemeClr val="lt1"/>
                          </a:solidFill>
                          <a:latin typeface="Arial" panose="020B0604020202020204"/>
                        </a:defRPr>
                      </a:lvl7pPr>
                      <a:lvl8pPr marL="3840480">
                        <a:defRPr b="1">
                          <a:solidFill>
                            <a:schemeClr val="lt1"/>
                          </a:solidFill>
                          <a:latin typeface="Arial" panose="020B0604020202020204"/>
                        </a:defRPr>
                      </a:lvl8pPr>
                      <a:lvl9pPr marL="4389120">
                        <a:defRPr b="1">
                          <a:solidFill>
                            <a:schemeClr val="lt1"/>
                          </a:solidFill>
                          <a:latin typeface="Arial" panose="020B0604020202020204"/>
                        </a:defRPr>
                      </a:lvl9p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IBM Plex Sans" panose="020B0503050203000203" pitchFamily="34" charset="0"/>
                          <a:ea typeface="IBM Plex Sans Medium" charset="0"/>
                          <a:cs typeface="Arial" panose="020B0604020202020204" pitchFamily="34" charset="0"/>
                        </a:rPr>
                        <a:t>Requirement</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54ADA"/>
                    </a:solidFill>
                  </a:tcPr>
                </a:tc>
                <a:tc>
                  <a:txBody>
                    <a:bodyPr/>
                    <a:lstStyle>
                      <a:lvl1pPr marL="0">
                        <a:defRPr b="1">
                          <a:solidFill>
                            <a:schemeClr val="lt1"/>
                          </a:solidFill>
                          <a:latin typeface="Arial" panose="020B0604020202020204"/>
                        </a:defRPr>
                      </a:lvl1pPr>
                      <a:lvl2pPr marL="548640">
                        <a:defRPr b="1">
                          <a:solidFill>
                            <a:schemeClr val="lt1"/>
                          </a:solidFill>
                          <a:latin typeface="Arial" panose="020B0604020202020204"/>
                        </a:defRPr>
                      </a:lvl2pPr>
                      <a:lvl3pPr marL="1097280">
                        <a:defRPr b="1">
                          <a:solidFill>
                            <a:schemeClr val="lt1"/>
                          </a:solidFill>
                          <a:latin typeface="Arial" panose="020B0604020202020204"/>
                        </a:defRPr>
                      </a:lvl3pPr>
                      <a:lvl4pPr marL="1645920">
                        <a:defRPr b="1">
                          <a:solidFill>
                            <a:schemeClr val="lt1"/>
                          </a:solidFill>
                          <a:latin typeface="Arial" panose="020B0604020202020204"/>
                        </a:defRPr>
                      </a:lvl4pPr>
                      <a:lvl5pPr marL="2194560">
                        <a:defRPr b="1">
                          <a:solidFill>
                            <a:schemeClr val="lt1"/>
                          </a:solidFill>
                          <a:latin typeface="Arial" panose="020B0604020202020204"/>
                        </a:defRPr>
                      </a:lvl5pPr>
                      <a:lvl6pPr marL="2743200">
                        <a:defRPr b="1">
                          <a:solidFill>
                            <a:schemeClr val="lt1"/>
                          </a:solidFill>
                          <a:latin typeface="Arial" panose="020B0604020202020204"/>
                        </a:defRPr>
                      </a:lvl6pPr>
                      <a:lvl7pPr marL="3291840">
                        <a:defRPr b="1">
                          <a:solidFill>
                            <a:schemeClr val="lt1"/>
                          </a:solidFill>
                          <a:latin typeface="Arial" panose="020B0604020202020204"/>
                        </a:defRPr>
                      </a:lvl7pPr>
                      <a:lvl8pPr marL="3840480">
                        <a:defRPr b="1">
                          <a:solidFill>
                            <a:schemeClr val="lt1"/>
                          </a:solidFill>
                          <a:latin typeface="Arial" panose="020B0604020202020204"/>
                        </a:defRPr>
                      </a:lvl8pPr>
                      <a:lvl9pPr marL="4389120">
                        <a:defRPr b="1">
                          <a:solidFill>
                            <a:schemeClr val="lt1"/>
                          </a:solidFill>
                          <a:latin typeface="Arial" panose="020B0604020202020204"/>
                        </a:defRPr>
                      </a:lvl9p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a:solidFill>
                            <a:schemeClr val="bg1"/>
                          </a:solidFill>
                          <a:latin typeface="IBM Plex Sans" panose="020B0503050203000203" pitchFamily="34" charset="0"/>
                          <a:ea typeface="IBM Plex Sans Medium" charset="0"/>
                          <a:cs typeface="Arial" panose="020B0604020202020204" pitchFamily="34" charset="0"/>
                        </a:rPr>
                        <a:t>Alternatives</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54ADA"/>
                    </a:solidFill>
                  </a:tcPr>
                </a:tc>
                <a:tc>
                  <a:txBody>
                    <a:bodyPr/>
                    <a:lstStyle>
                      <a:lvl1pPr marL="0">
                        <a:defRPr b="1">
                          <a:solidFill>
                            <a:schemeClr val="lt1"/>
                          </a:solidFill>
                          <a:latin typeface="Arial" panose="020B0604020202020204"/>
                        </a:defRPr>
                      </a:lvl1pPr>
                      <a:lvl2pPr marL="548640">
                        <a:defRPr b="1">
                          <a:solidFill>
                            <a:schemeClr val="lt1"/>
                          </a:solidFill>
                          <a:latin typeface="Arial" panose="020B0604020202020204"/>
                        </a:defRPr>
                      </a:lvl2pPr>
                      <a:lvl3pPr marL="1097280">
                        <a:defRPr b="1">
                          <a:solidFill>
                            <a:schemeClr val="lt1"/>
                          </a:solidFill>
                          <a:latin typeface="Arial" panose="020B0604020202020204"/>
                        </a:defRPr>
                      </a:lvl3pPr>
                      <a:lvl4pPr marL="1645920">
                        <a:defRPr b="1">
                          <a:solidFill>
                            <a:schemeClr val="lt1"/>
                          </a:solidFill>
                          <a:latin typeface="Arial" panose="020B0604020202020204"/>
                        </a:defRPr>
                      </a:lvl4pPr>
                      <a:lvl5pPr marL="2194560">
                        <a:defRPr b="1">
                          <a:solidFill>
                            <a:schemeClr val="lt1"/>
                          </a:solidFill>
                          <a:latin typeface="Arial" panose="020B0604020202020204"/>
                        </a:defRPr>
                      </a:lvl5pPr>
                      <a:lvl6pPr marL="2743200">
                        <a:defRPr b="1">
                          <a:solidFill>
                            <a:schemeClr val="lt1"/>
                          </a:solidFill>
                          <a:latin typeface="Arial" panose="020B0604020202020204"/>
                        </a:defRPr>
                      </a:lvl6pPr>
                      <a:lvl7pPr marL="3291840">
                        <a:defRPr b="1">
                          <a:solidFill>
                            <a:schemeClr val="lt1"/>
                          </a:solidFill>
                          <a:latin typeface="Arial" panose="020B0604020202020204"/>
                        </a:defRPr>
                      </a:lvl7pPr>
                      <a:lvl8pPr marL="3840480">
                        <a:defRPr b="1">
                          <a:solidFill>
                            <a:schemeClr val="lt1"/>
                          </a:solidFill>
                          <a:latin typeface="Arial" panose="020B0604020202020204"/>
                        </a:defRPr>
                      </a:lvl8pPr>
                      <a:lvl9pPr marL="4389120">
                        <a:defRPr b="1">
                          <a:solidFill>
                            <a:schemeClr val="lt1"/>
                          </a:solidFill>
                          <a:latin typeface="Arial" panose="020B0604020202020204"/>
                        </a:defRPr>
                      </a:lvl9p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IBM Plex Sans" panose="020B0503050203000203" pitchFamily="34" charset="0"/>
                          <a:ea typeface="IBM Plex Sans Medium" charset="0"/>
                          <a:cs typeface="Arial" panose="020B0604020202020204" pitchFamily="34" charset="0"/>
                        </a:rPr>
                        <a:t>Component Decision</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54ADA"/>
                    </a:solidFill>
                  </a:tcPr>
                </a:tc>
                <a:tc>
                  <a:txBody>
                    <a:bodyPr/>
                    <a:lstStyle>
                      <a:lvl1pPr marL="0">
                        <a:defRPr b="1">
                          <a:solidFill>
                            <a:schemeClr val="lt1"/>
                          </a:solidFill>
                          <a:latin typeface="Arial" panose="020B0604020202020204"/>
                        </a:defRPr>
                      </a:lvl1pPr>
                      <a:lvl2pPr marL="548640">
                        <a:defRPr b="1">
                          <a:solidFill>
                            <a:schemeClr val="lt1"/>
                          </a:solidFill>
                          <a:latin typeface="Arial" panose="020B0604020202020204"/>
                        </a:defRPr>
                      </a:lvl2pPr>
                      <a:lvl3pPr marL="1097280">
                        <a:defRPr b="1">
                          <a:solidFill>
                            <a:schemeClr val="lt1"/>
                          </a:solidFill>
                          <a:latin typeface="Arial" panose="020B0604020202020204"/>
                        </a:defRPr>
                      </a:lvl3pPr>
                      <a:lvl4pPr marL="1645920">
                        <a:defRPr b="1">
                          <a:solidFill>
                            <a:schemeClr val="lt1"/>
                          </a:solidFill>
                          <a:latin typeface="Arial" panose="020B0604020202020204"/>
                        </a:defRPr>
                      </a:lvl4pPr>
                      <a:lvl5pPr marL="2194560">
                        <a:defRPr b="1">
                          <a:solidFill>
                            <a:schemeClr val="lt1"/>
                          </a:solidFill>
                          <a:latin typeface="Arial" panose="020B0604020202020204"/>
                        </a:defRPr>
                      </a:lvl5pPr>
                      <a:lvl6pPr marL="2743200">
                        <a:defRPr b="1">
                          <a:solidFill>
                            <a:schemeClr val="lt1"/>
                          </a:solidFill>
                          <a:latin typeface="Arial" panose="020B0604020202020204"/>
                        </a:defRPr>
                      </a:lvl6pPr>
                      <a:lvl7pPr marL="3291840">
                        <a:defRPr b="1">
                          <a:solidFill>
                            <a:schemeClr val="lt1"/>
                          </a:solidFill>
                          <a:latin typeface="Arial" panose="020B0604020202020204"/>
                        </a:defRPr>
                      </a:lvl7pPr>
                      <a:lvl8pPr marL="3840480">
                        <a:defRPr b="1">
                          <a:solidFill>
                            <a:schemeClr val="lt1"/>
                          </a:solidFill>
                          <a:latin typeface="Arial" panose="020B0604020202020204"/>
                        </a:defRPr>
                      </a:lvl8pPr>
                      <a:lvl9pPr marL="4389120">
                        <a:defRPr b="1">
                          <a:solidFill>
                            <a:schemeClr val="lt1"/>
                          </a:solidFill>
                          <a:latin typeface="Arial" panose="020B0604020202020204"/>
                        </a:defRPr>
                      </a:lvl9p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a:solidFill>
                            <a:schemeClr val="bg1"/>
                          </a:solidFill>
                          <a:latin typeface="IBM Plex Sans" panose="020B0503050203000203" pitchFamily="34" charset="0"/>
                          <a:ea typeface="IBM Plex Sans Medium" charset="0"/>
                          <a:cs typeface="Arial" panose="020B0604020202020204" pitchFamily="34" charset="0"/>
                        </a:rPr>
                        <a:t>Reason</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54ADA"/>
                    </a:solidFill>
                  </a:tcPr>
                </a:tc>
                <a:extLst>
                  <a:ext uri="{0D108BD9-81ED-4DB2-BD59-A6C34878D82A}">
                    <a16:rowId xmlns:a16="http://schemas.microsoft.com/office/drawing/2014/main" val="10000"/>
                  </a:ext>
                </a:extLst>
              </a:tr>
              <a:tr h="228600">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baseline="0" dirty="0">
                          <a:latin typeface="IBM Plex Sans" panose="020B0503050203000203" pitchFamily="34" charset="0"/>
                          <a:ea typeface="IBM Plex Sans" charset="0"/>
                          <a:cs typeface="Arial" panose="020B0604020202020204" pitchFamily="34" charset="0"/>
                        </a:rPr>
                        <a:t>1</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r>
                        <a:rPr lang="en-US" sz="1200" b="1" dirty="0">
                          <a:latin typeface="IBM Plex Sans" panose="020B0503050203000203" pitchFamily="34" charset="0"/>
                          <a:ea typeface="IBM Plex Sans" charset="0"/>
                          <a:cs typeface="Arial" panose="020B0604020202020204" pitchFamily="34" charset="0"/>
                        </a:rPr>
                        <a:t>Data</a:t>
                      </a: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endParaRPr lang="en-US" sz="1200" baseline="3000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endParaRPr lang="en-US" sz="1200" baseline="3000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endParaRPr lang="en-US" sz="1200" baseline="3000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002"/>
                  </a:ext>
                </a:extLst>
              </a:tr>
              <a:tr h="584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0" baseline="0" dirty="0">
                          <a:latin typeface="IBM Plex Sans" panose="020B0503050203000203" pitchFamily="34" charset="0"/>
                          <a:ea typeface="IBM Plex Sans" charset="0"/>
                          <a:cs typeface="Arial" panose="020B0604020202020204" pitchFamily="34" charset="0"/>
                        </a:rPr>
                        <a:t>1.d</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200" baseline="0" dirty="0">
                          <a:latin typeface="IBM Plex Sans" panose="020B0503050203000203" pitchFamily="34" charset="0"/>
                          <a:ea typeface="IBM Plex Sans" charset="0"/>
                          <a:cs typeface="Arial" panose="020B0604020202020204" pitchFamily="34" charset="0"/>
                        </a:rPr>
                        <a:t>Databases</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200" baseline="0" dirty="0">
                          <a:latin typeface="IBM Plex Sans" panose="020B0503050203000203" pitchFamily="34" charset="0"/>
                          <a:ea typeface="IBM Plex Sans" charset="0"/>
                          <a:cs typeface="Arial" panose="020B0604020202020204" pitchFamily="34" charset="0"/>
                        </a:rPr>
                        <a:t>Oracle on Azure VM</a:t>
                      </a:r>
                    </a:p>
                    <a:p>
                      <a:r>
                        <a:rPr lang="en-US" sz="1200" baseline="0" dirty="0">
                          <a:latin typeface="IBM Plex Sans" panose="020B0503050203000203" pitchFamily="34" charset="0"/>
                          <a:ea typeface="IBM Plex Sans" charset="0"/>
                          <a:cs typeface="Arial" panose="020B0604020202020204" pitchFamily="34" charset="0"/>
                        </a:rPr>
                        <a:t>DB2 DWH Containers on OCP cluster</a:t>
                      </a:r>
                    </a:p>
                    <a:p>
                      <a:r>
                        <a:rPr lang="en-US" sz="1200" baseline="0" dirty="0">
                          <a:latin typeface="IBM Plex Sans" panose="020B0503050203000203" pitchFamily="34" charset="0"/>
                          <a:ea typeface="IBM Plex Sans" charset="0"/>
                          <a:cs typeface="Arial" panose="020B0604020202020204" pitchFamily="34" charset="0"/>
                        </a:rPr>
                        <a:t>SQL Server on Azure VM</a:t>
                      </a:r>
                    </a:p>
                    <a:p>
                      <a:r>
                        <a:rPr lang="en-US" sz="1200" baseline="0" dirty="0">
                          <a:latin typeface="IBM Plex Sans" panose="020B0503050203000203" pitchFamily="34" charset="0"/>
                          <a:ea typeface="IBM Plex Sans" charset="0"/>
                          <a:cs typeface="Arial" panose="020B0604020202020204" pitchFamily="34" charset="0"/>
                        </a:rPr>
                        <a:t>DB2 On Azure VM</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DB2 DWH Containers on OCP cluster</a:t>
                      </a:r>
                    </a:p>
                    <a:p>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171450" indent="-171450">
                        <a:buFont typeface="Arial" panose="020B0604020202020204" pitchFamily="34" charset="0"/>
                        <a:buChar char="•"/>
                      </a:pPr>
                      <a:r>
                        <a:rPr lang="en-US" sz="1200" baseline="0" dirty="0">
                          <a:latin typeface="IBM Plex Sans" panose="020B0503050203000203" pitchFamily="34" charset="0"/>
                          <a:ea typeface="IBM Plex Sans" charset="0"/>
                          <a:cs typeface="Arial" panose="020B0604020202020204" pitchFamily="34" charset="0"/>
                        </a:rPr>
                        <a:t>DB2 DWH Containers is the MAS On Azure tested solution. Other solutions are the supported options, however not tested by Maximo product team</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3130015"/>
                  </a:ext>
                </a:extLst>
              </a:tr>
              <a:tr h="2286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0" baseline="0" dirty="0">
                          <a:latin typeface="IBM Plex Sans" panose="020B0503050203000203" pitchFamily="34" charset="0"/>
                          <a:ea typeface="IBM Plex Sans" charset="0"/>
                          <a:cs typeface="Arial" panose="020B0604020202020204" pitchFamily="34" charset="0"/>
                        </a:rPr>
                        <a:t>1.e</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200" baseline="0" dirty="0">
                          <a:latin typeface="IBM Plex Sans" panose="020B0503050203000203" pitchFamily="34" charset="0"/>
                          <a:ea typeface="IBM Plex Sans" charset="0"/>
                          <a:cs typeface="Arial" panose="020B0604020202020204" pitchFamily="34" charset="0"/>
                        </a:rPr>
                        <a:t>Reporting and Visualization</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9505696"/>
                  </a:ext>
                </a:extLst>
              </a:tr>
              <a:tr h="261697">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baseline="0" dirty="0">
                          <a:latin typeface="IBM Plex Sans"/>
                          <a:ea typeface="IBM Plex Sans" charset="0"/>
                          <a:cs typeface="Arial"/>
                        </a:rPr>
                        <a:t>2</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latin typeface="IBM Plex Sans" panose="020B0503050203000203" pitchFamily="34" charset="0"/>
                          <a:ea typeface="IBM Plex Sans" charset="0"/>
                          <a:cs typeface="Arial" panose="020B0604020202020204" pitchFamily="34" charset="0"/>
                        </a:rPr>
                        <a:t>Compute</a:t>
                      </a: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lvl1pPr marL="0">
                        <a:defRPr>
                          <a:solidFill>
                            <a:schemeClr val="dk1"/>
                          </a:solidFill>
                          <a:latin typeface="Arial" panose="020B0604020202020204"/>
                        </a:defRPr>
                      </a:lvl1pPr>
                      <a:lvl2pPr marL="548640">
                        <a:defRPr>
                          <a:solidFill>
                            <a:schemeClr val="dk1"/>
                          </a:solidFill>
                          <a:latin typeface="Arial" panose="020B0604020202020204"/>
                        </a:defRPr>
                      </a:lvl2pPr>
                      <a:lvl3pPr marL="1097280">
                        <a:defRPr>
                          <a:solidFill>
                            <a:schemeClr val="dk1"/>
                          </a:solidFill>
                          <a:latin typeface="Arial" panose="020B0604020202020204"/>
                        </a:defRPr>
                      </a:lvl3pPr>
                      <a:lvl4pPr marL="1645920">
                        <a:defRPr>
                          <a:solidFill>
                            <a:schemeClr val="dk1"/>
                          </a:solidFill>
                          <a:latin typeface="Arial" panose="020B0604020202020204"/>
                        </a:defRPr>
                      </a:lvl4pPr>
                      <a:lvl5pPr marL="2194560">
                        <a:defRPr>
                          <a:solidFill>
                            <a:schemeClr val="dk1"/>
                          </a:solidFill>
                          <a:latin typeface="Arial" panose="020B0604020202020204"/>
                        </a:defRPr>
                      </a:lvl5pPr>
                      <a:lvl6pPr marL="2743200">
                        <a:defRPr>
                          <a:solidFill>
                            <a:schemeClr val="dk1"/>
                          </a:solidFill>
                          <a:latin typeface="Arial" panose="020B0604020202020204"/>
                        </a:defRPr>
                      </a:lvl6pPr>
                      <a:lvl7pPr marL="3291840">
                        <a:defRPr>
                          <a:solidFill>
                            <a:schemeClr val="dk1"/>
                          </a:solidFill>
                          <a:latin typeface="Arial" panose="020B0604020202020204"/>
                        </a:defRPr>
                      </a:lvl7pPr>
                      <a:lvl8pPr marL="3840480">
                        <a:defRPr>
                          <a:solidFill>
                            <a:schemeClr val="dk1"/>
                          </a:solidFill>
                          <a:latin typeface="Arial" panose="020B0604020202020204"/>
                        </a:defRPr>
                      </a:lvl8pPr>
                      <a:lvl9pPr marL="4389120">
                        <a:defRPr>
                          <a:solidFill>
                            <a:schemeClr val="dk1"/>
                          </a:solidFill>
                          <a:latin typeface="Arial" panose="020B0604020202020204"/>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886645776"/>
                  </a:ext>
                </a:extLst>
              </a:tr>
              <a:tr h="584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0" baseline="0" dirty="0">
                          <a:latin typeface="IBM Plex Sans" panose="020B0503050203000203" pitchFamily="34" charset="0"/>
                          <a:ea typeface="IBM Plex Sans" charset="0"/>
                          <a:cs typeface="Arial" panose="020B0604020202020204" pitchFamily="34" charset="0"/>
                        </a:rPr>
                        <a:t>2.d</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baseline="0" dirty="0">
                          <a:latin typeface="IBM Plex Sans" panose="020B0503050203000203" pitchFamily="34" charset="0"/>
                          <a:ea typeface="IBM Plex Sans" charset="0"/>
                          <a:cs typeface="Arial" panose="020B0604020202020204" pitchFamily="34" charset="0"/>
                        </a:rPr>
                        <a:t>Containers</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aseline="0" dirty="0">
                          <a:solidFill>
                            <a:schemeClr val="tx1"/>
                          </a:solidFill>
                          <a:latin typeface="IBM Plex Sans" panose="020B0503050203000203" pitchFamily="34" charset="0"/>
                          <a:ea typeface="IBM Plex Sans" charset="0"/>
                          <a:cs typeface="Arial" panose="020B0604020202020204" pitchFamily="34" charset="0"/>
                        </a:rPr>
                        <a:t>Azure Kubernetes Services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aseline="0" dirty="0">
                          <a:solidFill>
                            <a:schemeClr val="tx1"/>
                          </a:solidFill>
                          <a:latin typeface="IBM Plex Sans" panose="020B0503050203000203" pitchFamily="34" charset="0"/>
                          <a:ea typeface="IBM Plex Sans" charset="0"/>
                          <a:cs typeface="Arial" panose="020B0604020202020204" pitchFamily="34" charset="0"/>
                        </a:rPr>
                        <a:t>Azure RedHat OpenShift(ARO)</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aseline="0" dirty="0">
                          <a:solidFill>
                            <a:schemeClr val="tx1"/>
                          </a:solidFill>
                          <a:latin typeface="IBM Plex Sans" panose="020B0503050203000203" pitchFamily="34" charset="0"/>
                          <a:ea typeface="IBM Plex Sans" charset="0"/>
                          <a:cs typeface="Arial" panose="020B0604020202020204" pitchFamily="34" charset="0"/>
                        </a:rPr>
                        <a:t>RedHat OpenShift On Azure VM (self managed)</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aseline="0" dirty="0">
                          <a:solidFill>
                            <a:schemeClr val="tx1"/>
                          </a:solidFill>
                          <a:latin typeface="IBM Plex Sans" panose="020B0503050203000203" pitchFamily="34" charset="0"/>
                          <a:ea typeface="IBM Plex Sans" charset="0"/>
                          <a:cs typeface="Arial" panose="020B0604020202020204" pitchFamily="34" charset="0"/>
                        </a:rPr>
                        <a:t>RedHat OpenShift On Azure VM (self managed)</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91440" marR="0" lvl="0" indent="-9144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a:latin typeface="+mn-lt"/>
                          <a:ea typeface="IBM Plex Sans" charset="0"/>
                          <a:cs typeface="Arial" panose="020B0604020202020204" pitchFamily="34" charset="0"/>
                        </a:rPr>
                        <a:t>RedHat OpenShift on Azure VM (Self Managed) is a tested solution</a:t>
                      </a:r>
                    </a:p>
                    <a:p>
                      <a:pPr marL="91440" marR="0" lvl="0" indent="-9144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a:latin typeface="+mn-lt"/>
                          <a:ea typeface="IBM Plex Sans" charset="0"/>
                          <a:cs typeface="Arial" panose="020B0604020202020204" pitchFamily="34" charset="0"/>
                        </a:rPr>
                        <a:t>MAS does not support ARO or AKS container orchestration </a:t>
                      </a: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48046092"/>
                  </a:ext>
                </a:extLst>
              </a:tr>
              <a:tr h="26169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baseline="0" dirty="0">
                          <a:latin typeface="IBM Plex Sans" panose="020B0503050203000203" pitchFamily="34" charset="0"/>
                          <a:ea typeface="IBM Plex Sans" charset="0"/>
                          <a:cs typeface="Arial" panose="020B0604020202020204" pitchFamily="34" charset="0"/>
                        </a:rPr>
                        <a:t>3</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baseline="0" dirty="0">
                          <a:latin typeface="IBM Plex Sans" panose="020B0503050203000203" pitchFamily="34" charset="0"/>
                          <a:ea typeface="IBM Plex Sans" charset="0"/>
                          <a:cs typeface="Arial" panose="020B0604020202020204" pitchFamily="34" charset="0"/>
                        </a:rPr>
                        <a:t>Storage</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300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251119127"/>
                  </a:ext>
                </a:extLst>
              </a:tr>
              <a:tr h="838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0" baseline="0" dirty="0">
                          <a:latin typeface="IBM Plex Sans" panose="020B0503050203000203" pitchFamily="34" charset="0"/>
                          <a:ea typeface="IBM Plex Sans" charset="0"/>
                          <a:cs typeface="Arial" panose="020B0604020202020204" pitchFamily="34" charset="0"/>
                        </a:rPr>
                        <a:t>3.a</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Primary</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 typeface="Arial" charset="0"/>
                        <a:buNone/>
                        <a:tabLst/>
                        <a:defRPr/>
                      </a:pPr>
                      <a:r>
                        <a:rPr lang="en-US" sz="1200" dirty="0">
                          <a:latin typeface="+mn-lt"/>
                          <a:ea typeface="IBM Plex Sans" charset="0"/>
                          <a:cs typeface="IBM Plex Sans" charset="0"/>
                        </a:rPr>
                        <a:t>Azure Storage </a:t>
                      </a:r>
                    </a:p>
                    <a:p>
                      <a:pPr marL="0" marR="0" lvl="0" indent="0" algn="l" defTabSz="457200" rtl="0" eaLnBrk="1" fontAlgn="auto" latinLnBrk="0" hangingPunct="1">
                        <a:lnSpc>
                          <a:spcPct val="100000"/>
                        </a:lnSpc>
                        <a:spcBef>
                          <a:spcPts val="0"/>
                        </a:spcBef>
                        <a:spcAft>
                          <a:spcPts val="0"/>
                        </a:spcAft>
                        <a:buClrTx/>
                        <a:buSzTx/>
                        <a:buFont typeface="Arial" charset="0"/>
                        <a:buNone/>
                        <a:tabLst/>
                        <a:defRPr/>
                      </a:pPr>
                      <a:r>
                        <a:rPr lang="en-US" sz="1200" dirty="0" err="1">
                          <a:latin typeface="+mn-lt"/>
                          <a:ea typeface="IBM Plex Sans" charset="0"/>
                          <a:cs typeface="IBM Plex Sans" charset="0"/>
                        </a:rPr>
                        <a:t>Portworx</a:t>
                      </a:r>
                      <a:endParaRPr lang="en-US" sz="1200" dirty="0">
                        <a:latin typeface="+mn-lt"/>
                        <a:ea typeface="IBM Plex Sans" charset="0"/>
                        <a:cs typeface="IBM Plex Sans" charset="0"/>
                      </a:endParaRPr>
                    </a:p>
                    <a:p>
                      <a:pPr marL="0" marR="0" lvl="0" indent="0" algn="l" defTabSz="457200" rtl="0" eaLnBrk="1" fontAlgn="auto" latinLnBrk="0" hangingPunct="1">
                        <a:lnSpc>
                          <a:spcPct val="100000"/>
                        </a:lnSpc>
                        <a:spcBef>
                          <a:spcPts val="0"/>
                        </a:spcBef>
                        <a:spcAft>
                          <a:spcPts val="0"/>
                        </a:spcAft>
                        <a:buClrTx/>
                        <a:buSzTx/>
                        <a:buFont typeface="Arial" charset="0"/>
                        <a:buNone/>
                        <a:tabLst/>
                        <a:defRPr/>
                      </a:pPr>
                      <a:r>
                        <a:rPr lang="en-US" sz="1200" baseline="0" dirty="0">
                          <a:latin typeface="+mn-lt"/>
                          <a:ea typeface="IBM Plex Sans" charset="0"/>
                          <a:cs typeface="Arial" panose="020B0604020202020204" pitchFamily="34" charset="0"/>
                        </a:rPr>
                        <a:t>ODF</a:t>
                      </a:r>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 typeface="Arial" charset="0"/>
                        <a:buNone/>
                        <a:tabLst/>
                        <a:defRPr/>
                      </a:pPr>
                      <a:r>
                        <a:rPr lang="en-US" sz="1200" dirty="0">
                          <a:latin typeface="+mn-lt"/>
                          <a:ea typeface="IBM Plex Sans" charset="0"/>
                          <a:cs typeface="IBM Plex Sans" charset="0"/>
                        </a:rPr>
                        <a:t>Azure Storage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chemeClr val="tx1"/>
                          </a:solidFill>
                          <a:effectLst/>
                          <a:uLnTx/>
                          <a:uFillTx/>
                          <a:latin typeface="+mn-lt"/>
                          <a:ea typeface="IBM Plex Sans" charset="0"/>
                          <a:cs typeface="Arial" panose="020B0604020202020204" pitchFamily="34" charset="0"/>
                        </a:rPr>
                        <a:t>Azure Storage option has been tested and validated for performance and reliability. </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chemeClr val="tx1"/>
                          </a:solidFill>
                          <a:effectLst/>
                          <a:uLnTx/>
                          <a:uFillTx/>
                          <a:latin typeface="+mn-lt"/>
                          <a:ea typeface="IBM Plex Sans" charset="0"/>
                          <a:cs typeface="Arial" panose="020B0604020202020204" pitchFamily="34" charset="0"/>
                        </a:rPr>
                        <a:t>Azure ZRS provides HA for the storage </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chemeClr val="tx1"/>
                          </a:solidFill>
                          <a:effectLst/>
                          <a:uLnTx/>
                          <a:uFillTx/>
                          <a:latin typeface="+mn-lt"/>
                          <a:ea typeface="IBM Plex Sans" charset="0"/>
                          <a:cs typeface="Arial" panose="020B0604020202020204" pitchFamily="34" charset="0"/>
                        </a:rPr>
                        <a:t>ODF and </a:t>
                      </a:r>
                      <a:r>
                        <a:rPr kumimoji="0" lang="en-US" sz="1200" b="0" i="0" u="none" strike="noStrike" kern="1200" cap="none" spc="0" normalizeH="0" baseline="0" noProof="0" dirty="0" err="1">
                          <a:ln>
                            <a:noFill/>
                          </a:ln>
                          <a:solidFill>
                            <a:schemeClr val="tx1"/>
                          </a:solidFill>
                          <a:effectLst/>
                          <a:uLnTx/>
                          <a:uFillTx/>
                          <a:latin typeface="+mn-lt"/>
                          <a:ea typeface="IBM Plex Sans" charset="0"/>
                          <a:cs typeface="Arial" panose="020B0604020202020204" pitchFamily="34" charset="0"/>
                        </a:rPr>
                        <a:t>Portworx</a:t>
                      </a:r>
                      <a:r>
                        <a:rPr kumimoji="0" lang="en-US" sz="1200" b="0" i="0" u="none" strike="noStrike" kern="1200" cap="none" spc="0" normalizeH="0" baseline="0" noProof="0" dirty="0">
                          <a:ln>
                            <a:noFill/>
                          </a:ln>
                          <a:solidFill>
                            <a:schemeClr val="tx1"/>
                          </a:solidFill>
                          <a:effectLst/>
                          <a:uLnTx/>
                          <a:uFillTx/>
                          <a:latin typeface="+mn-lt"/>
                          <a:ea typeface="IBM Plex Sans" charset="0"/>
                          <a:cs typeface="Arial" panose="020B0604020202020204" pitchFamily="34" charset="0"/>
                        </a:rPr>
                        <a:t> are supported options, not validated by Maximo Product team</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17118408"/>
                  </a:ext>
                </a:extLst>
              </a:tr>
              <a:tr h="330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0" baseline="0" dirty="0">
                          <a:latin typeface="IBM Plex Sans" panose="020B0503050203000203" pitchFamily="34" charset="0"/>
                          <a:ea typeface="IBM Plex Sans" charset="0"/>
                          <a:cs typeface="Arial" panose="020B0604020202020204" pitchFamily="34" charset="0"/>
                        </a:rPr>
                        <a:t>3.c</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Backup</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Azure Backup</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Azure Backup</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Azure backup provides option for DR in the 2</a:t>
                      </a:r>
                      <a:r>
                        <a:rPr lang="en-US" sz="1200" baseline="30000" dirty="0"/>
                        <a:t>nd</a:t>
                      </a:r>
                      <a:r>
                        <a:rPr lang="en-US" sz="1200" dirty="0"/>
                        <a:t> region</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28618815"/>
                  </a:ext>
                </a:extLst>
              </a:tr>
            </a:tbl>
          </a:graphicData>
        </a:graphic>
      </p:graphicFrame>
      <p:sp>
        <p:nvSpPr>
          <p:cNvPr id="2" name="Slide Number Placeholder 1">
            <a:extLst>
              <a:ext uri="{FF2B5EF4-FFF2-40B4-BE49-F238E27FC236}">
                <a16:creationId xmlns:a16="http://schemas.microsoft.com/office/drawing/2014/main" id="{5FC93ACA-518D-A028-C04B-247DDA153112}"/>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56</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27859062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5">
            <a:extLst>
              <a:ext uri="{FF2B5EF4-FFF2-40B4-BE49-F238E27FC236}">
                <a16:creationId xmlns:a16="http://schemas.microsoft.com/office/drawing/2014/main" id="{03D2580B-1E7C-5D4F-A363-E48AA7A5F921}"/>
              </a:ext>
            </a:extLst>
          </p:cNvPr>
          <p:cNvSpPr txBox="1">
            <a:spLocks noGrp="1"/>
          </p:cNvSpPr>
          <p:nvPr>
            <p:ph type="dt" sz="half" idx="6"/>
          </p:nvPr>
        </p:nvSpPr>
        <p:spPr>
          <a:xfrm>
            <a:off x="881149" y="7848575"/>
            <a:ext cx="2135124" cy="147733"/>
          </a:xfrm>
          <a:prstGeom prst="rect">
            <a:avLst/>
          </a:prstGeom>
        </p:spPr>
        <p:txBody>
          <a:bodyPr vert="horz" wrap="square" lIns="0" tIns="0" rIns="0" bIns="0" rtlCol="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US" sz="960" b="0" i="0" u="none" strike="noStrike" kern="1200" cap="none" spc="-12" normalizeH="0" baseline="0" noProof="0">
                <a:ln>
                  <a:noFill/>
                </a:ln>
                <a:solidFill>
                  <a:srgbClr val="000000"/>
                </a:solidFill>
                <a:effectLst/>
                <a:uLnTx/>
                <a:uFillTx/>
                <a:latin typeface="IBM Plex Sans"/>
                <a:ea typeface="+mn-ea"/>
              </a:rPr>
              <a:t>Template - 2022 Edition, Version 2.04</a:t>
            </a:r>
            <a:endParaRPr kumimoji="0" sz="960" b="0" i="0" u="none" strike="noStrike" kern="1200" cap="none" spc="0" normalizeH="0" baseline="0" noProof="0" dirty="0">
              <a:ln>
                <a:noFill/>
              </a:ln>
              <a:solidFill>
                <a:srgbClr val="000000"/>
              </a:solidFill>
              <a:effectLst/>
              <a:uLnTx/>
              <a:uFillTx/>
              <a:latin typeface="IBM Plex Sans"/>
              <a:ea typeface="+mn-ea"/>
            </a:endParaRPr>
          </a:p>
        </p:txBody>
      </p:sp>
      <p:sp>
        <p:nvSpPr>
          <p:cNvPr id="24" name="object 2">
            <a:extLst>
              <a:ext uri="{FF2B5EF4-FFF2-40B4-BE49-F238E27FC236}">
                <a16:creationId xmlns:a16="http://schemas.microsoft.com/office/drawing/2014/main" id="{BBAB3995-92EC-E34D-BFD9-439DED196865}"/>
              </a:ext>
            </a:extLst>
          </p:cNvPr>
          <p:cNvSpPr txBox="1">
            <a:spLocks noGrp="1"/>
          </p:cNvSpPr>
          <p:nvPr>
            <p:ph type="title" idx="4294967295"/>
          </p:nvPr>
        </p:nvSpPr>
        <p:spPr>
          <a:xfrm>
            <a:off x="430098" y="363001"/>
            <a:ext cx="8269402" cy="320601"/>
          </a:xfrm>
          <a:prstGeom prst="rect">
            <a:avLst/>
          </a:prstGeom>
          <a:noFill/>
          <a:ln>
            <a:noFill/>
            <a:prstDash/>
          </a:ln>
          <a:effectLst/>
        </p:spPr>
        <p:txBody>
          <a:bodyPr rot="0" spcFirstLastPara="0" vertOverflow="overflow" horzOverflow="overflow" vert="horz" wrap="square" lIns="0" tIns="12700" rIns="0" bIns="0" numCol="1" spcCol="0" rtlCol="0" fromWordArt="0" anchor="t" anchorCtr="0" forceAA="0" compatLnSpc="1">
            <a:prstTxWarp prst="textNoShape">
              <a:avLst/>
            </a:prstTxWarp>
            <a:spAutoFit/>
          </a:bodyPr>
          <a:lstStyle>
            <a:lvl1pPr>
              <a:defRPr sz="2400" b="1" i="0">
                <a:solidFill>
                  <a:srgbClr val="061F80"/>
                </a:solidFill>
                <a:latin typeface="IBM Plex Sans"/>
                <a:ea typeface="+mj-ea"/>
                <a:cs typeface="IBM Plex Sans"/>
              </a:defRPr>
            </a:lvl1pPr>
          </a:lstStyle>
          <a:p>
            <a:pPr marL="12699" marR="0" lvl="0" indent="0" algn="l" defTabSz="761970" rtl="0" eaLnBrk="1" fontAlgn="base" latinLnBrk="0" hangingPunct="1">
              <a:lnSpc>
                <a:spcPct val="100000"/>
              </a:lnSpc>
              <a:spcBef>
                <a:spcPts val="100"/>
              </a:spcBef>
              <a:spcAft>
                <a:spcPct val="0"/>
              </a:spcAft>
              <a:buClrTx/>
              <a:buSzTx/>
              <a:buFont typeface="Wingdings" panose="05000000000000000000" pitchFamily="2" charset="2"/>
              <a:buNone/>
              <a:tabLst/>
              <a:defRPr/>
            </a:pPr>
            <a:r>
              <a:rPr kumimoji="0" lang="en-GB" sz="2000" b="1" i="0" u="none" strike="noStrike" kern="0" cap="none" spc="-20" normalizeH="0" baseline="0" noProof="0" dirty="0">
                <a:ln>
                  <a:noFill/>
                </a:ln>
                <a:solidFill>
                  <a:srgbClr val="061F80"/>
                </a:solidFill>
                <a:effectLst/>
                <a:uLnTx/>
                <a:uFillTx/>
                <a:latin typeface="IBM Plex Sans"/>
                <a:ea typeface="+mj-ea"/>
                <a:cs typeface="IBM Plex Sans"/>
              </a:rPr>
              <a:t>Azure: MAS Architecture Decisions (cont.)</a:t>
            </a:r>
          </a:p>
        </p:txBody>
      </p:sp>
      <p:graphicFrame>
        <p:nvGraphicFramePr>
          <p:cNvPr id="11" name="Table 10">
            <a:extLst>
              <a:ext uri="{FF2B5EF4-FFF2-40B4-BE49-F238E27FC236}">
                <a16:creationId xmlns:a16="http://schemas.microsoft.com/office/drawing/2014/main" id="{8693DF02-8A9D-A045-A9E8-66FB66850839}"/>
              </a:ext>
            </a:extLst>
          </p:cNvPr>
          <p:cNvGraphicFramePr>
            <a:graphicFrameLocks noGrp="1"/>
          </p:cNvGraphicFramePr>
          <p:nvPr/>
        </p:nvGraphicFramePr>
        <p:xfrm>
          <a:off x="479376" y="811319"/>
          <a:ext cx="11493499" cy="4548030"/>
        </p:xfrm>
        <a:graphic>
          <a:graphicData uri="http://schemas.openxmlformats.org/drawingml/2006/table">
            <a:tbl>
              <a:tblPr firstRow="1" bandRow="1">
                <a:tableStyleId>{5C22544A-7EE6-4342-B048-85BDC9FD1C3A}</a:tableStyleId>
              </a:tblPr>
              <a:tblGrid>
                <a:gridCol w="614924">
                  <a:extLst>
                    <a:ext uri="{9D8B030D-6E8A-4147-A177-3AD203B41FA5}">
                      <a16:colId xmlns:a16="http://schemas.microsoft.com/office/drawing/2014/main" val="212251189"/>
                    </a:ext>
                  </a:extLst>
                </a:gridCol>
                <a:gridCol w="2884845">
                  <a:extLst>
                    <a:ext uri="{9D8B030D-6E8A-4147-A177-3AD203B41FA5}">
                      <a16:colId xmlns:a16="http://schemas.microsoft.com/office/drawing/2014/main" val="20000"/>
                    </a:ext>
                  </a:extLst>
                </a:gridCol>
                <a:gridCol w="2160240">
                  <a:extLst>
                    <a:ext uri="{9D8B030D-6E8A-4147-A177-3AD203B41FA5}">
                      <a16:colId xmlns:a16="http://schemas.microsoft.com/office/drawing/2014/main" val="2459911964"/>
                    </a:ext>
                  </a:extLst>
                </a:gridCol>
                <a:gridCol w="2304256">
                  <a:extLst>
                    <a:ext uri="{9D8B030D-6E8A-4147-A177-3AD203B41FA5}">
                      <a16:colId xmlns:a16="http://schemas.microsoft.com/office/drawing/2014/main" val="1807172467"/>
                    </a:ext>
                  </a:extLst>
                </a:gridCol>
                <a:gridCol w="3529234">
                  <a:extLst>
                    <a:ext uri="{9D8B030D-6E8A-4147-A177-3AD203B41FA5}">
                      <a16:colId xmlns:a16="http://schemas.microsoft.com/office/drawing/2014/main" val="836095612"/>
                    </a:ext>
                  </a:extLst>
                </a:gridCol>
              </a:tblGrid>
              <a:tr h="20320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IBM Plex Sans" panose="020B0503050203000203" pitchFamily="34" charset="0"/>
                          <a:ea typeface="IBM Plex Sans Medium" charset="0"/>
                          <a:cs typeface="Arial" panose="020B0604020202020204" pitchFamily="34" charset="0"/>
                        </a:rPr>
                        <a:t>AD #</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IBM Plex Sans" panose="020B0503050203000203" pitchFamily="34" charset="0"/>
                          <a:ea typeface="IBM Plex Sans Medium" charset="0"/>
                          <a:cs typeface="Arial" panose="020B0604020202020204" pitchFamily="34" charset="0"/>
                        </a:rPr>
                        <a:t>Requirement</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a:solidFill>
                            <a:schemeClr val="bg1"/>
                          </a:solidFill>
                          <a:latin typeface="IBM Plex Sans" panose="020B0503050203000203" pitchFamily="34" charset="0"/>
                          <a:ea typeface="IBM Plex Sans Medium" charset="0"/>
                          <a:cs typeface="Arial" panose="020B0604020202020204" pitchFamily="34" charset="0"/>
                        </a:rPr>
                        <a:t>Alternatives</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a:solidFill>
                            <a:schemeClr val="bg1"/>
                          </a:solidFill>
                          <a:latin typeface="IBM Plex Sans" panose="020B0503050203000203" pitchFamily="34" charset="0"/>
                          <a:ea typeface="IBM Plex Sans Medium" charset="0"/>
                          <a:cs typeface="Arial" panose="020B0604020202020204" pitchFamily="34" charset="0"/>
                        </a:rPr>
                        <a:t>Component Decision</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IBM Plex Sans" panose="020B0503050203000203" pitchFamily="34" charset="0"/>
                          <a:ea typeface="IBM Plex Sans Medium" charset="0"/>
                          <a:cs typeface="Arial" panose="020B0604020202020204" pitchFamily="34" charset="0"/>
                        </a:rPr>
                        <a:t>Reason</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extLst>
                  <a:ext uri="{0D108BD9-81ED-4DB2-BD59-A6C34878D82A}">
                    <a16:rowId xmlns:a16="http://schemas.microsoft.com/office/drawing/2014/main" val="10000"/>
                  </a:ext>
                </a:extLst>
              </a:tr>
              <a:tr h="203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baseline="0" dirty="0">
                          <a:latin typeface="IBM Plex Sans" panose="020B0503050203000203" pitchFamily="34" charset="0"/>
                          <a:ea typeface="IBM Plex Sans" charset="0"/>
                          <a:cs typeface="Arial" panose="020B0604020202020204" pitchFamily="34" charset="0"/>
                        </a:rPr>
                        <a:t>4</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latin typeface="IBM Plex Sans" panose="020B0503050203000203" pitchFamily="34" charset="0"/>
                          <a:ea typeface="IBM Plex Sans" charset="0"/>
                          <a:cs typeface="Arial" panose="020B0604020202020204" pitchFamily="34" charset="0"/>
                        </a:rPr>
                        <a:t>Networking</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1">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1">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1"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55322856"/>
                  </a:ext>
                </a:extLst>
              </a:tr>
              <a:tr h="124309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4.a</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Enterprise Connectivity</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30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mn-lt"/>
                          <a:ea typeface="IBM Plex Sans" charset="0"/>
                          <a:cs typeface="IBM Plex Sans" charset="0"/>
                        </a:rPr>
                        <a:t>VPN Gateway</a:t>
                      </a:r>
                    </a:p>
                    <a:p>
                      <a:pPr marL="0" marR="0" lvl="0" indent="0" algn="l" defTabSz="457200" rtl="0" eaLnBrk="1" fontAlgn="auto" latinLnBrk="0" hangingPunct="1">
                        <a:lnSpc>
                          <a:spcPct val="100000"/>
                        </a:lnSpc>
                        <a:spcBef>
                          <a:spcPts val="30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mn-lt"/>
                          <a:ea typeface="IBM Plex Sans" charset="0"/>
                          <a:cs typeface="IBM Plex Sans" charset="0"/>
                        </a:rPr>
                        <a:t>ExpressRoute</a:t>
                      </a: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1200" b="0" i="0" u="none" strike="noStrike" kern="0" cap="none" spc="0" normalizeH="0" baseline="0" noProof="0" dirty="0">
                          <a:ln>
                            <a:noFill/>
                          </a:ln>
                          <a:solidFill>
                            <a:prstClr val="black"/>
                          </a:solidFill>
                          <a:effectLst/>
                          <a:uLnTx/>
                          <a:uFillTx/>
                          <a:latin typeface="+mn-lt"/>
                          <a:ea typeface="IBM Plex Sans" charset="0"/>
                          <a:cs typeface="IBM Plex Sans" charset="0"/>
                        </a:rPr>
                        <a:t>Azure ExpressRoute</a:t>
                      </a: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115888"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Provides private connection (through a connection provider) does not expose network traffic to the public network</a:t>
                      </a:r>
                    </a:p>
                    <a:p>
                      <a:pPr marL="115888" marR="0" lvl="0" indent="-115888"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Preferred option over VPN Gateway for regulated workloads with strict network isolation requirements.</a:t>
                      </a: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438037778"/>
                  </a:ext>
                </a:extLst>
              </a:tr>
              <a:tr h="267351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4.b</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Segmentation</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200" kern="1200" dirty="0" err="1">
                          <a:solidFill>
                            <a:schemeClr val="dk1"/>
                          </a:solidFill>
                          <a:latin typeface="+mn-lt"/>
                          <a:ea typeface="+mn-ea"/>
                          <a:cs typeface="Arial" panose="020B0604020202020204" pitchFamily="34" charset="0"/>
                        </a:rPr>
                        <a:t>VNets</a:t>
                      </a:r>
                      <a:endParaRPr lang="en-US" sz="1200" kern="1200" dirty="0">
                        <a:solidFill>
                          <a:schemeClr val="dk1"/>
                        </a:solidFill>
                        <a:latin typeface="+mn-lt"/>
                        <a:ea typeface="+mn-ea"/>
                        <a:cs typeface="Arial" panose="020B0604020202020204" pitchFamily="34" charset="0"/>
                      </a:endParaRPr>
                    </a:p>
                    <a:p>
                      <a:pPr marL="0" marR="0" lvl="0" indent="0" algn="l" defTabSz="4572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200" kern="1200" dirty="0">
                          <a:solidFill>
                            <a:schemeClr val="dk1"/>
                          </a:solidFill>
                          <a:latin typeface="+mn-lt"/>
                          <a:ea typeface="+mn-ea"/>
                          <a:cs typeface="Arial" panose="020B0604020202020204" pitchFamily="34" charset="0"/>
                        </a:rPr>
                        <a:t>Subnets</a:t>
                      </a:r>
                    </a:p>
                    <a:p>
                      <a:pPr marL="0" marR="0" lvl="0" indent="0" algn="l" defTabSz="4572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200" kern="1200" dirty="0">
                          <a:solidFill>
                            <a:schemeClr val="dk1"/>
                          </a:solidFill>
                          <a:latin typeface="+mn-lt"/>
                          <a:ea typeface="+mn-ea"/>
                          <a:cs typeface="Arial" panose="020B0604020202020204" pitchFamily="34" charset="0"/>
                        </a:rPr>
                        <a:t>NSGs</a:t>
                      </a:r>
                    </a:p>
                    <a:p>
                      <a:pPr marL="0" marR="0" lvl="0" indent="0" algn="l" defTabSz="457200" rtl="0" eaLnBrk="1" fontAlgn="auto" latinLnBrk="0" hangingPunct="1">
                        <a:lnSpc>
                          <a:spcPct val="100000"/>
                        </a:lnSpc>
                        <a:spcBef>
                          <a:spcPts val="300"/>
                        </a:spcBef>
                        <a:spcAft>
                          <a:spcPts val="0"/>
                        </a:spcAft>
                        <a:buClrTx/>
                        <a:buSzTx/>
                        <a:buFont typeface="Arial" panose="020B0604020202020204" pitchFamily="34" charset="0"/>
                        <a:buNone/>
                        <a:tabLst/>
                        <a:defRPr/>
                      </a:pPr>
                      <a:r>
                        <a:rPr lang="en-US" sz="1200" dirty="0" err="1">
                          <a:latin typeface="+mn-lt"/>
                          <a:cs typeface="Arial" panose="020B0604020202020204" pitchFamily="34" charset="0"/>
                        </a:rPr>
                        <a:t>VNet</a:t>
                      </a:r>
                      <a:r>
                        <a:rPr lang="en-US" sz="1200" dirty="0">
                          <a:latin typeface="+mn-lt"/>
                          <a:cs typeface="Arial" panose="020B0604020202020204" pitchFamily="34" charset="0"/>
                        </a:rPr>
                        <a:t> Peering</a:t>
                      </a: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 typeface="Arial" charset="0"/>
                        <a:buNone/>
                        <a:tabLst/>
                        <a:defRPr/>
                      </a:pPr>
                      <a:r>
                        <a:rPr lang="en-US" sz="1200" dirty="0" err="1">
                          <a:latin typeface="+mn-lt"/>
                          <a:cs typeface="Arial" panose="020B0604020202020204" pitchFamily="34" charset="0"/>
                        </a:rPr>
                        <a:t>VNets</a:t>
                      </a:r>
                      <a:r>
                        <a:rPr lang="en-US" sz="1200" dirty="0">
                          <a:latin typeface="+mn-lt"/>
                          <a:cs typeface="Arial" panose="020B0604020202020204" pitchFamily="34" charset="0"/>
                        </a:rPr>
                        <a:t>, subnets, NSGs</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106363" algn="l" defTabSz="457200" rtl="0" eaLnBrk="1" fontAlgn="auto" latinLnBrk="0" hangingPunct="1">
                        <a:lnSpc>
                          <a:spcPct val="100000"/>
                        </a:lnSpc>
                        <a:spcBef>
                          <a:spcPts val="0"/>
                        </a:spcBef>
                        <a:spcAft>
                          <a:spcPts val="0"/>
                        </a:spcAft>
                        <a:buClrTx/>
                        <a:buSzTx/>
                        <a:buFont typeface="Arial" charset="0"/>
                        <a:buChar char="•"/>
                        <a:tabLst/>
                        <a:defRPr/>
                      </a:pPr>
                      <a:r>
                        <a:rPr lang="en-US" sz="1200" kern="1200" dirty="0">
                          <a:solidFill>
                            <a:schemeClr val="dk1"/>
                          </a:solidFill>
                          <a:latin typeface="+mn-lt"/>
                          <a:ea typeface="+mn-ea"/>
                          <a:cs typeface="Arial" panose="020B0604020202020204" pitchFamily="34" charset="0"/>
                        </a:rPr>
                        <a:t>Azure </a:t>
                      </a:r>
                      <a:r>
                        <a:rPr lang="en-US" sz="1200" kern="1200" dirty="0" err="1">
                          <a:solidFill>
                            <a:schemeClr val="dk1"/>
                          </a:solidFill>
                          <a:latin typeface="+mn-lt"/>
                          <a:ea typeface="+mn-ea"/>
                          <a:cs typeface="Arial" panose="020B0604020202020204" pitchFamily="34" charset="0"/>
                        </a:rPr>
                        <a:t>Vnets</a:t>
                      </a:r>
                      <a:r>
                        <a:rPr lang="en-US" sz="1200" kern="1200" dirty="0">
                          <a:solidFill>
                            <a:schemeClr val="dk1"/>
                          </a:solidFill>
                          <a:latin typeface="+mn-lt"/>
                          <a:ea typeface="+mn-ea"/>
                          <a:cs typeface="Arial" panose="020B0604020202020204" pitchFamily="34" charset="0"/>
                        </a:rPr>
                        <a:t> provides secure isolated virtual networks. Communication between resources is over a private network</a:t>
                      </a:r>
                    </a:p>
                    <a:p>
                      <a:pPr marL="115888" marR="0" lvl="0" indent="-106363" algn="l" defTabSz="457200" rtl="0" eaLnBrk="1" fontAlgn="auto" latinLnBrk="0" hangingPunct="1">
                        <a:lnSpc>
                          <a:spcPct val="100000"/>
                        </a:lnSpc>
                        <a:spcBef>
                          <a:spcPts val="0"/>
                        </a:spcBef>
                        <a:spcAft>
                          <a:spcPts val="0"/>
                        </a:spcAft>
                        <a:buClrTx/>
                        <a:buSzTx/>
                        <a:buFont typeface="Arial" charset="0"/>
                        <a:buChar char="•"/>
                        <a:tabLst/>
                        <a:defRPr/>
                      </a:pPr>
                      <a:r>
                        <a:rPr lang="en-US" sz="1200" kern="1200" dirty="0" err="1">
                          <a:solidFill>
                            <a:schemeClr val="dk1"/>
                          </a:solidFill>
                          <a:latin typeface="+mn-lt"/>
                          <a:ea typeface="+mn-ea"/>
                          <a:cs typeface="Arial" panose="020B0604020202020204" pitchFamily="34" charset="0"/>
                        </a:rPr>
                        <a:t>Subents</a:t>
                      </a:r>
                      <a:r>
                        <a:rPr lang="en-US" sz="1200" kern="1200" dirty="0">
                          <a:solidFill>
                            <a:schemeClr val="dk1"/>
                          </a:solidFill>
                          <a:latin typeface="+mn-lt"/>
                          <a:ea typeface="+mn-ea"/>
                          <a:cs typeface="Arial" panose="020B0604020202020204" pitchFamily="34" charset="0"/>
                        </a:rPr>
                        <a:t> provides another layer of segmentation to separate OpenShift control pane and Worker nodes</a:t>
                      </a:r>
                    </a:p>
                    <a:p>
                      <a:pPr marL="115888" marR="0" lvl="0" indent="-106363" algn="l" defTabSz="457200" rtl="0" eaLnBrk="1" fontAlgn="auto" latinLnBrk="0" hangingPunct="1">
                        <a:lnSpc>
                          <a:spcPct val="100000"/>
                        </a:lnSpc>
                        <a:spcBef>
                          <a:spcPts val="0"/>
                        </a:spcBef>
                        <a:spcAft>
                          <a:spcPts val="0"/>
                        </a:spcAft>
                        <a:buClrTx/>
                        <a:buSzTx/>
                        <a:buFont typeface="Arial" charset="0"/>
                        <a:buChar char="•"/>
                        <a:tabLst/>
                        <a:defRPr/>
                      </a:pPr>
                      <a:r>
                        <a:rPr lang="en-US" sz="1200" kern="1200" dirty="0">
                          <a:solidFill>
                            <a:schemeClr val="dk1"/>
                          </a:solidFill>
                          <a:latin typeface="+mn-lt"/>
                          <a:ea typeface="+mn-ea"/>
                          <a:cs typeface="Arial" panose="020B0604020202020204" pitchFamily="34" charset="0"/>
                        </a:rPr>
                        <a:t>NSG (Network Security Groups) provide fine grained control over the traffic between subnets</a:t>
                      </a:r>
                    </a:p>
                    <a:p>
                      <a:pPr marL="115888" marR="0" lvl="0" indent="-106363" algn="l" defTabSz="457200" rtl="0" eaLnBrk="1" fontAlgn="auto" latinLnBrk="0" hangingPunct="1">
                        <a:lnSpc>
                          <a:spcPct val="100000"/>
                        </a:lnSpc>
                        <a:spcBef>
                          <a:spcPts val="0"/>
                        </a:spcBef>
                        <a:spcAft>
                          <a:spcPts val="0"/>
                        </a:spcAft>
                        <a:buClrTx/>
                        <a:buSzTx/>
                        <a:buFont typeface="Arial" charset="0"/>
                        <a:buChar char="•"/>
                        <a:tabLst/>
                        <a:defRPr/>
                      </a:pPr>
                      <a:r>
                        <a:rPr lang="en-US" sz="1200" kern="1200" dirty="0" err="1">
                          <a:solidFill>
                            <a:schemeClr val="dk1"/>
                          </a:solidFill>
                          <a:latin typeface="+mn-lt"/>
                          <a:ea typeface="+mn-ea"/>
                          <a:cs typeface="Arial" panose="020B0604020202020204" pitchFamily="34" charset="0"/>
                        </a:rPr>
                        <a:t>VNet</a:t>
                      </a:r>
                      <a:r>
                        <a:rPr lang="en-US" sz="1200" kern="1200" dirty="0">
                          <a:solidFill>
                            <a:schemeClr val="dk1"/>
                          </a:solidFill>
                          <a:latin typeface="+mn-lt"/>
                          <a:ea typeface="+mn-ea"/>
                          <a:cs typeface="Arial" panose="020B0604020202020204" pitchFamily="34" charset="0"/>
                        </a:rPr>
                        <a:t> peering enables hub and spoke model, hub </a:t>
                      </a:r>
                      <a:r>
                        <a:rPr lang="en-US" sz="1200" kern="1200" dirty="0" err="1">
                          <a:solidFill>
                            <a:schemeClr val="dk1"/>
                          </a:solidFill>
                          <a:latin typeface="+mn-lt"/>
                          <a:ea typeface="+mn-ea"/>
                          <a:cs typeface="Arial" panose="020B0604020202020204" pitchFamily="34" charset="0"/>
                        </a:rPr>
                        <a:t>VNet</a:t>
                      </a:r>
                      <a:r>
                        <a:rPr lang="en-US" sz="1200" kern="1200" dirty="0">
                          <a:solidFill>
                            <a:schemeClr val="dk1"/>
                          </a:solidFill>
                          <a:latin typeface="+mn-lt"/>
                          <a:ea typeface="+mn-ea"/>
                          <a:cs typeface="Arial" panose="020B0604020202020204" pitchFamily="34" charset="0"/>
                        </a:rPr>
                        <a:t> is peered with workload </a:t>
                      </a:r>
                      <a:r>
                        <a:rPr lang="en-US" sz="1200" kern="1200" dirty="0" err="1">
                          <a:solidFill>
                            <a:schemeClr val="dk1"/>
                          </a:solidFill>
                          <a:latin typeface="+mn-lt"/>
                          <a:ea typeface="+mn-ea"/>
                          <a:cs typeface="Arial" panose="020B0604020202020204" pitchFamily="34" charset="0"/>
                        </a:rPr>
                        <a:t>Vnets</a:t>
                      </a:r>
                      <a:r>
                        <a:rPr lang="en-US" sz="1200" kern="1200" dirty="0">
                          <a:solidFill>
                            <a:schemeClr val="dk1"/>
                          </a:solidFill>
                          <a:latin typeface="+mn-lt"/>
                          <a:ea typeface="+mn-ea"/>
                          <a:cs typeface="Arial" panose="020B0604020202020204" pitchFamily="34" charset="0"/>
                        </a:rPr>
                        <a:t>. </a:t>
                      </a: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846975793"/>
                  </a:ext>
                </a:extLst>
              </a:tr>
            </a:tbl>
          </a:graphicData>
        </a:graphic>
      </p:graphicFrame>
      <p:sp>
        <p:nvSpPr>
          <p:cNvPr id="2" name="Slide Number Placeholder 1">
            <a:extLst>
              <a:ext uri="{FF2B5EF4-FFF2-40B4-BE49-F238E27FC236}">
                <a16:creationId xmlns:a16="http://schemas.microsoft.com/office/drawing/2014/main" id="{C8B823F4-7E3F-1AD8-7EFF-28AB256DA878}"/>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57</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102962544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5">
            <a:extLst>
              <a:ext uri="{FF2B5EF4-FFF2-40B4-BE49-F238E27FC236}">
                <a16:creationId xmlns:a16="http://schemas.microsoft.com/office/drawing/2014/main" id="{03D2580B-1E7C-5D4F-A363-E48AA7A5F921}"/>
              </a:ext>
            </a:extLst>
          </p:cNvPr>
          <p:cNvSpPr txBox="1">
            <a:spLocks noGrp="1"/>
          </p:cNvSpPr>
          <p:nvPr>
            <p:ph type="dt" sz="half" idx="6"/>
          </p:nvPr>
        </p:nvSpPr>
        <p:spPr>
          <a:xfrm>
            <a:off x="881149" y="7848575"/>
            <a:ext cx="2135124" cy="147733"/>
          </a:xfrm>
          <a:prstGeom prst="rect">
            <a:avLst/>
          </a:prstGeom>
        </p:spPr>
        <p:txBody>
          <a:bodyPr vert="horz" wrap="square" lIns="0" tIns="0" rIns="0" bIns="0" rtlCol="0">
            <a:spAutoFit/>
          </a:bodyPr>
          <a:lstStyle>
            <a:defPPr>
              <a:defRPr lang="en-US"/>
            </a:defPPr>
            <a:lvl1pPr marL="0" algn="l" defTabSz="1097280" rtl="0" eaLnBrk="1" latinLnBrk="0" hangingPunct="1">
              <a:defRPr sz="960" b="0" i="0" kern="1200">
                <a:solidFill>
                  <a:schemeClr val="tx1"/>
                </a:solidFill>
                <a:latin typeface="IBM Plex Sans"/>
                <a:ea typeface="+mn-ea"/>
                <a:cs typeface="IBM Plex San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marL="12699" marR="0" lvl="0" indent="0" algn="l" defTabSz="1097280" rtl="0" eaLnBrk="1" fontAlgn="base" latinLnBrk="0" hangingPunct="1">
              <a:lnSpc>
                <a:spcPct val="100000"/>
              </a:lnSpc>
              <a:spcBef>
                <a:spcPts val="120"/>
              </a:spcBef>
              <a:spcAft>
                <a:spcPct val="0"/>
              </a:spcAft>
              <a:buClrTx/>
              <a:buSzTx/>
              <a:buFont typeface="Wingdings" panose="05000000000000000000" pitchFamily="2" charset="2"/>
              <a:buChar char="§"/>
              <a:tabLst/>
              <a:defRPr/>
            </a:pPr>
            <a:r>
              <a:rPr kumimoji="0" lang="en-US" sz="960" b="0" i="0" u="none" strike="noStrike" kern="1200" cap="none" spc="-12" normalizeH="0" baseline="0" noProof="0">
                <a:ln>
                  <a:noFill/>
                </a:ln>
                <a:solidFill>
                  <a:srgbClr val="000000"/>
                </a:solidFill>
                <a:effectLst/>
                <a:uLnTx/>
                <a:uFillTx/>
                <a:latin typeface="IBM Plex Sans"/>
                <a:ea typeface="+mn-ea"/>
              </a:rPr>
              <a:t>Template - 2022 Edition, Version 2.04</a:t>
            </a:r>
            <a:endParaRPr kumimoji="0" sz="960" b="0" i="0" u="none" strike="noStrike" kern="1200" cap="none" spc="0" normalizeH="0" baseline="0" noProof="0" dirty="0">
              <a:ln>
                <a:noFill/>
              </a:ln>
              <a:solidFill>
                <a:srgbClr val="000000"/>
              </a:solidFill>
              <a:effectLst/>
              <a:uLnTx/>
              <a:uFillTx/>
              <a:latin typeface="IBM Plex Sans"/>
              <a:ea typeface="+mn-ea"/>
            </a:endParaRPr>
          </a:p>
        </p:txBody>
      </p:sp>
      <p:sp>
        <p:nvSpPr>
          <p:cNvPr id="24" name="object 2">
            <a:extLst>
              <a:ext uri="{FF2B5EF4-FFF2-40B4-BE49-F238E27FC236}">
                <a16:creationId xmlns:a16="http://schemas.microsoft.com/office/drawing/2014/main" id="{BBAB3995-92EC-E34D-BFD9-439DED196865}"/>
              </a:ext>
            </a:extLst>
          </p:cNvPr>
          <p:cNvSpPr txBox="1">
            <a:spLocks noGrp="1"/>
          </p:cNvSpPr>
          <p:nvPr>
            <p:ph type="title" idx="4294967295"/>
          </p:nvPr>
        </p:nvSpPr>
        <p:spPr>
          <a:xfrm>
            <a:off x="430098" y="363001"/>
            <a:ext cx="8269402" cy="320601"/>
          </a:xfrm>
          <a:prstGeom prst="rect">
            <a:avLst/>
          </a:prstGeom>
          <a:noFill/>
          <a:ln>
            <a:noFill/>
            <a:prstDash/>
          </a:ln>
          <a:effectLst/>
        </p:spPr>
        <p:txBody>
          <a:bodyPr rot="0" spcFirstLastPara="0" vertOverflow="overflow" horzOverflow="overflow" vert="horz" wrap="square" lIns="0" tIns="12700" rIns="0" bIns="0" numCol="1" spcCol="0" rtlCol="0" fromWordArt="0" anchor="t" anchorCtr="0" forceAA="0" compatLnSpc="1">
            <a:prstTxWarp prst="textNoShape">
              <a:avLst/>
            </a:prstTxWarp>
            <a:spAutoFit/>
          </a:bodyPr>
          <a:lstStyle>
            <a:lvl1pPr>
              <a:defRPr sz="2400" b="1" i="0">
                <a:solidFill>
                  <a:srgbClr val="061F80"/>
                </a:solidFill>
                <a:latin typeface="IBM Plex Sans"/>
                <a:ea typeface="+mj-ea"/>
                <a:cs typeface="IBM Plex Sans"/>
              </a:defRPr>
            </a:lvl1pPr>
          </a:lstStyle>
          <a:p>
            <a:pPr marL="12699" marR="0" lvl="0" indent="0" algn="l" defTabSz="761970" rtl="0" eaLnBrk="1" fontAlgn="base" latinLnBrk="0" hangingPunct="1">
              <a:lnSpc>
                <a:spcPct val="100000"/>
              </a:lnSpc>
              <a:spcBef>
                <a:spcPts val="100"/>
              </a:spcBef>
              <a:spcAft>
                <a:spcPct val="0"/>
              </a:spcAft>
              <a:buClrTx/>
              <a:buSzTx/>
              <a:buFont typeface="Wingdings" panose="05000000000000000000" pitchFamily="2" charset="2"/>
              <a:buNone/>
              <a:tabLst/>
              <a:defRPr/>
            </a:pPr>
            <a:r>
              <a:rPr kumimoji="0" lang="en-GB" sz="2000" b="1" i="0" u="none" strike="noStrike" kern="0" cap="none" spc="-20" normalizeH="0" baseline="0" noProof="0" dirty="0">
                <a:ln>
                  <a:noFill/>
                </a:ln>
                <a:solidFill>
                  <a:srgbClr val="061F80"/>
                </a:solidFill>
                <a:effectLst/>
                <a:uLnTx/>
                <a:uFillTx/>
                <a:latin typeface="IBM Plex Sans"/>
                <a:ea typeface="+mj-ea"/>
                <a:cs typeface="IBM Plex Sans"/>
              </a:rPr>
              <a:t>Azure: MAS Architecture Decisions (cont.)</a:t>
            </a:r>
          </a:p>
        </p:txBody>
      </p:sp>
      <p:graphicFrame>
        <p:nvGraphicFramePr>
          <p:cNvPr id="11" name="Table 10">
            <a:extLst>
              <a:ext uri="{FF2B5EF4-FFF2-40B4-BE49-F238E27FC236}">
                <a16:creationId xmlns:a16="http://schemas.microsoft.com/office/drawing/2014/main" id="{8693DF02-8A9D-A045-A9E8-66FB66850839}"/>
              </a:ext>
            </a:extLst>
          </p:cNvPr>
          <p:cNvGraphicFramePr>
            <a:graphicFrameLocks noGrp="1"/>
          </p:cNvGraphicFramePr>
          <p:nvPr/>
        </p:nvGraphicFramePr>
        <p:xfrm>
          <a:off x="446108" y="811320"/>
          <a:ext cx="11555393" cy="5918039"/>
        </p:xfrm>
        <a:graphic>
          <a:graphicData uri="http://schemas.openxmlformats.org/drawingml/2006/table">
            <a:tbl>
              <a:tblPr firstRow="1" bandRow="1">
                <a:tableStyleId>{5C22544A-7EE6-4342-B048-85BDC9FD1C3A}</a:tableStyleId>
              </a:tblPr>
              <a:tblGrid>
                <a:gridCol w="618236">
                  <a:extLst>
                    <a:ext uri="{9D8B030D-6E8A-4147-A177-3AD203B41FA5}">
                      <a16:colId xmlns:a16="http://schemas.microsoft.com/office/drawing/2014/main" val="212251189"/>
                    </a:ext>
                  </a:extLst>
                </a:gridCol>
                <a:gridCol w="3735512">
                  <a:extLst>
                    <a:ext uri="{9D8B030D-6E8A-4147-A177-3AD203B41FA5}">
                      <a16:colId xmlns:a16="http://schemas.microsoft.com/office/drawing/2014/main" val="20000"/>
                    </a:ext>
                  </a:extLst>
                </a:gridCol>
                <a:gridCol w="2376264">
                  <a:extLst>
                    <a:ext uri="{9D8B030D-6E8A-4147-A177-3AD203B41FA5}">
                      <a16:colId xmlns:a16="http://schemas.microsoft.com/office/drawing/2014/main" val="2459911964"/>
                    </a:ext>
                  </a:extLst>
                </a:gridCol>
                <a:gridCol w="1944216">
                  <a:extLst>
                    <a:ext uri="{9D8B030D-6E8A-4147-A177-3AD203B41FA5}">
                      <a16:colId xmlns:a16="http://schemas.microsoft.com/office/drawing/2014/main" val="1807172467"/>
                    </a:ext>
                  </a:extLst>
                </a:gridCol>
                <a:gridCol w="2881165">
                  <a:extLst>
                    <a:ext uri="{9D8B030D-6E8A-4147-A177-3AD203B41FA5}">
                      <a16:colId xmlns:a16="http://schemas.microsoft.com/office/drawing/2014/main" val="836095612"/>
                    </a:ext>
                  </a:extLst>
                </a:gridCol>
              </a:tblGrid>
              <a:tr h="20320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IBM Plex Sans" panose="020B0503050203000203" pitchFamily="34" charset="0"/>
                          <a:ea typeface="IBM Plex Sans Medium" charset="0"/>
                          <a:cs typeface="Arial" panose="020B0604020202020204" pitchFamily="34" charset="0"/>
                        </a:rPr>
                        <a:t>AD #</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dirty="0">
                          <a:solidFill>
                            <a:schemeClr val="bg1"/>
                          </a:solidFill>
                          <a:latin typeface="IBM Plex Sans" panose="020B0503050203000203" pitchFamily="34" charset="0"/>
                          <a:ea typeface="IBM Plex Sans Medium" charset="0"/>
                          <a:cs typeface="Arial" panose="020B0604020202020204" pitchFamily="34" charset="0"/>
                        </a:rPr>
                        <a:t>Requirement</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a:solidFill>
                            <a:schemeClr val="bg1"/>
                          </a:solidFill>
                          <a:latin typeface="IBM Plex Sans" panose="020B0503050203000203" pitchFamily="34" charset="0"/>
                          <a:ea typeface="IBM Plex Sans Medium" charset="0"/>
                          <a:cs typeface="Arial" panose="020B0604020202020204" pitchFamily="34" charset="0"/>
                        </a:rPr>
                        <a:t>Alternatives</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a:solidFill>
                            <a:schemeClr val="bg1"/>
                          </a:solidFill>
                          <a:latin typeface="IBM Plex Sans" panose="020B0503050203000203" pitchFamily="34" charset="0"/>
                          <a:ea typeface="IBM Plex Sans Medium" charset="0"/>
                          <a:cs typeface="Arial" panose="020B0604020202020204" pitchFamily="34" charset="0"/>
                        </a:rPr>
                        <a:t>Component Decision</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i="0">
                          <a:solidFill>
                            <a:schemeClr val="bg1"/>
                          </a:solidFill>
                          <a:latin typeface="IBM Plex Sans" panose="020B0503050203000203" pitchFamily="34" charset="0"/>
                          <a:ea typeface="IBM Plex Sans Medium" charset="0"/>
                          <a:cs typeface="Arial" panose="020B0604020202020204" pitchFamily="34" charset="0"/>
                        </a:rPr>
                        <a:t>Reason</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054ADA"/>
                    </a:solidFill>
                  </a:tcPr>
                </a:tc>
                <a:extLst>
                  <a:ext uri="{0D108BD9-81ED-4DB2-BD59-A6C34878D82A}">
                    <a16:rowId xmlns:a16="http://schemas.microsoft.com/office/drawing/2014/main" val="10000"/>
                  </a:ext>
                </a:extLst>
              </a:tr>
              <a:tr h="48895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4.c</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Cloud Connectivity</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300"/>
                        </a:spcBef>
                        <a:spcAft>
                          <a:spcPts val="0"/>
                        </a:spcAft>
                        <a:buClrTx/>
                        <a:buSzTx/>
                        <a:buFontTx/>
                        <a:buNone/>
                        <a:tabLst/>
                        <a:defRPr/>
                      </a:pPr>
                      <a:r>
                        <a:rPr lang="en-US" sz="1200" b="0" dirty="0">
                          <a:hlinkClick r:id="rId3"/>
                        </a:rPr>
                        <a:t>IBM Cloud Service Endpoints</a:t>
                      </a:r>
                      <a:endParaRPr lang="en-US" sz="1200" b="0" dirty="0"/>
                    </a:p>
                    <a:p>
                      <a:pPr marL="0" marR="0" lvl="0" indent="0" algn="l" defTabSz="457200" rtl="0" eaLnBrk="1" fontAlgn="auto" latinLnBrk="0" hangingPunct="1">
                        <a:lnSpc>
                          <a:spcPct val="100000"/>
                        </a:lnSpc>
                        <a:spcBef>
                          <a:spcPts val="300"/>
                        </a:spcBef>
                        <a:spcAft>
                          <a:spcPts val="0"/>
                        </a:spcAft>
                        <a:buClrTx/>
                        <a:buSzTx/>
                        <a:buFontTx/>
                        <a:buNone/>
                        <a:tabLst/>
                        <a:defRPr/>
                      </a:pPr>
                      <a:r>
                        <a:rPr lang="en-US" sz="1200" baseline="0" dirty="0">
                          <a:latin typeface="Arial" panose="020B0604020202020204" pitchFamily="34" charset="0"/>
                          <a:ea typeface="IBM Plex Sans" charset="0"/>
                          <a:cs typeface="Arial" panose="020B0604020202020204" pitchFamily="34" charset="0"/>
                        </a:rPr>
                        <a:t>Public network endpoints</a:t>
                      </a:r>
                      <a:endParaRPr lang="en-US" sz="1200" baseline="30000" dirty="0">
                        <a:latin typeface="Arial" panose="020B0604020202020204" pitchFamily="34" charset="0"/>
                        <a:ea typeface="IBM Plex Sans" charset="0"/>
                        <a:cs typeface="Arial" panose="020B0604020202020204" pitchFamily="34" charset="0"/>
                      </a:endParaRP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b="0" dirty="0">
                          <a:hlinkClick r:id="rId3"/>
                        </a:rPr>
                        <a:t>IBM Cloud Service Endpoints</a:t>
                      </a:r>
                      <a:endParaRPr lang="en-US" sz="1200" b="0" dirty="0"/>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kumimoji="1" lang="en-US" altLang="ja-JP" sz="1200" dirty="0">
                          <a:latin typeface="+mn-lt"/>
                          <a:ea typeface="Arial Unicode MS" panose="020B0604020202020204" pitchFamily="50" charset="-128"/>
                          <a:cs typeface="Arial Unicode MS" panose="020B0604020202020204" pitchFamily="50" charset="-128"/>
                        </a:rPr>
                        <a:t>Keeps communication between apps and cloud services within private network</a:t>
                      </a: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64470200"/>
                  </a:ext>
                </a:extLst>
              </a:tr>
              <a:tr h="41486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4e</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Load Balancing</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mn-lt"/>
                          <a:ea typeface="IBM Plex Sans" charset="0"/>
                          <a:cs typeface="Arial" panose="020B0604020202020204" pitchFamily="34" charset="0"/>
                        </a:rPr>
                        <a:t>Azure Internal Load Balancer</a:t>
                      </a: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mn-lt"/>
                          <a:ea typeface="IBM Plex Sans" charset="0"/>
                          <a:cs typeface="Arial" panose="020B0604020202020204" pitchFamily="34" charset="0"/>
                        </a:rPr>
                        <a:t>Azure Internal Load Balancer</a:t>
                      </a: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indent="-115888">
                        <a:lnSpc>
                          <a:spcPts val="1000"/>
                        </a:lnSpc>
                        <a:spcBef>
                          <a:spcPts val="200"/>
                        </a:spcBef>
                        <a:spcAft>
                          <a:spcPts val="0"/>
                        </a:spcAft>
                        <a:buFont typeface="Arial" panose="020B0604020202020204" pitchFamily="34" charset="0"/>
                        <a:buChar char="•"/>
                        <a:tabLst/>
                      </a:pPr>
                      <a:r>
                        <a:rPr lang="en-US" sz="1200" dirty="0">
                          <a:latin typeface="+mn-lt"/>
                          <a:ea typeface="IBM Plex Sans" charset="0"/>
                          <a:cs typeface="Arial" panose="020B0604020202020204" pitchFamily="34" charset="0"/>
                        </a:rPr>
                        <a:t>The Internal Load Balancer distributes traffic among the worker nodes across the zones.</a:t>
                      </a:r>
                    </a:p>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756793077"/>
                  </a:ext>
                </a:extLst>
              </a:tr>
              <a:tr h="203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4.g</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Domain Network Services (DNS)</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300"/>
                        </a:spcBef>
                        <a:spcAft>
                          <a:spcPts val="0"/>
                        </a:spcAft>
                        <a:buClrTx/>
                        <a:buSzTx/>
                        <a:buFont typeface="Arial" panose="020B0604020202020204" pitchFamily="34" charset="0"/>
                        <a:buNone/>
                        <a:tabLst/>
                        <a:defRPr/>
                      </a:pPr>
                      <a:r>
                        <a:rPr kumimoji="0" lang="en-US" sz="1200" b="0" i="0" u="none" strike="noStrike" kern="0" cap="none" spc="0" normalizeH="0" baseline="0" noProof="0" dirty="0">
                          <a:ln>
                            <a:noFill/>
                          </a:ln>
                          <a:solidFill>
                            <a:schemeClr val="tx1"/>
                          </a:solidFill>
                          <a:effectLst/>
                          <a:uLnTx/>
                          <a:uFillTx/>
                          <a:latin typeface="+mn-lt"/>
                          <a:ea typeface="IBM Plex Sans" charset="0"/>
                          <a:cs typeface="IBM Plex Sans" charset="0"/>
                        </a:rPr>
                        <a:t>Azure DNS</a:t>
                      </a:r>
                      <a:endParaRPr lang="en-US" sz="1200" dirty="0">
                        <a:latin typeface="Arial" panose="020B0604020202020204" pitchFamily="34" charset="0"/>
                        <a:ea typeface="IBM Plex Sans" charset="0"/>
                        <a:cs typeface="Arial" panose="020B0604020202020204" pitchFamily="34" charset="0"/>
                      </a:endParaRPr>
                    </a:p>
                  </a:txBody>
                  <a:tcPr marL="36576" marR="34291" marT="12192" marB="12192">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 typeface="Arial" charset="0"/>
                        <a:buNone/>
                        <a:tabLst/>
                        <a:defRPr/>
                      </a:pPr>
                      <a:r>
                        <a:rPr kumimoji="0" lang="en-US" sz="1200" b="0" i="0" u="none" strike="noStrike" kern="0" cap="none" spc="0" normalizeH="0" baseline="0" noProof="0" dirty="0">
                          <a:ln>
                            <a:noFill/>
                          </a:ln>
                          <a:solidFill>
                            <a:schemeClr val="tx1"/>
                          </a:solidFill>
                          <a:effectLst/>
                          <a:uLnTx/>
                          <a:uFillTx/>
                          <a:latin typeface="+mn-lt"/>
                          <a:ea typeface="IBM Plex Sans" charset="0"/>
                          <a:cs typeface="IBM Plex Sans" charset="0"/>
                        </a:rPr>
                        <a:t>Azure DNS</a:t>
                      </a:r>
                    </a:p>
                  </a:txBody>
                  <a:tcPr marL="36576" marR="68580" marT="12192" marB="12192">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ts val="1000"/>
                        </a:lnSpc>
                        <a:spcBef>
                          <a:spcPts val="200"/>
                        </a:spcBef>
                        <a:spcAft>
                          <a:spcPts val="0"/>
                        </a:spcAft>
                        <a:buClrTx/>
                        <a:buSzTx/>
                        <a:buFont typeface="Arial" panose="020B0604020202020204" pitchFamily="34" charset="0"/>
                        <a:buNone/>
                        <a:tabLst/>
                        <a:defRPr/>
                      </a:pPr>
                      <a:endParaRPr lang="en-US" sz="1200" dirty="0">
                        <a:latin typeface="+mn-lt"/>
                        <a:ea typeface="IBM Plex Sans" charset="0"/>
                        <a:cs typeface="Arial" panose="020B0604020202020204" pitchFamily="34" charset="0"/>
                      </a:endParaRPr>
                    </a:p>
                  </a:txBody>
                  <a:tcPr marL="36576" marR="34291" marT="12192" marB="12192">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77245513"/>
                  </a:ext>
                </a:extLst>
              </a:tr>
              <a:tr h="203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baseline="0" dirty="0">
                          <a:latin typeface="IBM Plex Sans" panose="020B0503050203000203" pitchFamily="34" charset="0"/>
                          <a:ea typeface="IBM Plex Sans" charset="0"/>
                          <a:cs typeface="Arial" panose="020B0604020202020204" pitchFamily="34" charset="0"/>
                        </a:rPr>
                        <a:t>5</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b="1" dirty="0">
                          <a:solidFill>
                            <a:schemeClr val="tx1"/>
                          </a:solidFill>
                          <a:latin typeface="IBM Plex Sans" panose="020B0503050203000203" pitchFamily="34" charset="0"/>
                          <a:ea typeface="IBM Plex Sans" charset="0"/>
                          <a:cs typeface="IBM Plex Sans" charset="0"/>
                        </a:rPr>
                        <a:t>Security</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chemeClr val="tx1"/>
                        </a:solidFill>
                        <a:latin typeface="IBM Plex Sans" panose="020B0503050203000203" pitchFamily="34" charset="0"/>
                        <a:ea typeface="IBM Plex Sans" charset="0"/>
                        <a:cs typeface="IBM Plex Sans"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chemeClr val="tx1"/>
                        </a:solidFill>
                        <a:latin typeface="IBM Plex Sans" panose="020B0503050203000203" pitchFamily="34" charset="0"/>
                        <a:ea typeface="IBM Plex Sans" charset="0"/>
                        <a:cs typeface="IBM Plex Sans"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chemeClr val="tx1"/>
                        </a:solidFill>
                        <a:latin typeface="IBM Plex Sans" panose="020B0503050203000203" pitchFamily="34" charset="0"/>
                        <a:ea typeface="IBM Plex Sans" charset="0"/>
                        <a:cs typeface="IBM Plex Sans"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690818388"/>
                  </a:ext>
                </a:extLst>
              </a:tr>
              <a:tr h="294479">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5.a</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IBM Plex Sans" panose="020B0503050203000203" pitchFamily="34" charset="0"/>
                          <a:ea typeface="IBM Plex Sans" charset="0"/>
                          <a:cs typeface="IBM Plex Sans" charset="0"/>
                        </a:rPr>
                        <a:t>Data Security</a:t>
                      </a:r>
                      <a:endParaRPr lang="en-US" sz="1200" kern="0" dirty="0">
                        <a:latin typeface="IBM Plex Sans" panose="020B0503050203000203" pitchFamily="34" charset="0"/>
                        <a:ea typeface="+mn-ea"/>
                        <a:cs typeface="Arial" panose="020B0604020202020204" pitchFamily="34" charset="0"/>
                      </a:endParaRPr>
                    </a:p>
                  </a:txBody>
                  <a:tcPr marL="76200" marR="76200" marT="38100" marB="3810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nSpc>
                          <a:spcPts val="1000"/>
                        </a:lnSpc>
                        <a:spcBef>
                          <a:spcPts val="400"/>
                        </a:spcBef>
                      </a:pPr>
                      <a:endParaRPr kumimoji="0" lang="en-US" sz="1200" b="0" i="0" u="none" strike="noStrike" kern="0" cap="none" spc="0" normalizeH="0" baseline="30000" noProof="0" dirty="0">
                        <a:ln>
                          <a:noFill/>
                        </a:ln>
                        <a:solidFill>
                          <a:srgbClr val="000000"/>
                        </a:solidFill>
                        <a:effectLst/>
                        <a:uLnTx/>
                        <a:uFillTx/>
                        <a:latin typeface="IBM Plex Sans" panose="020B0503050203000203" pitchFamily="34" charset="77"/>
                        <a:hlinkClick r:id="rId4"/>
                      </a:endParaRPr>
                    </a:p>
                  </a:txBody>
                  <a:tcPr marL="64008" marR="9144"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 typeface="Arial" charset="0"/>
                        <a:buNone/>
                        <a:tabLst/>
                        <a:defRPr/>
                      </a:pPr>
                      <a:endParaRPr lang="en-US" sz="1200" baseline="0" dirty="0">
                        <a:latin typeface="+mn-lt"/>
                        <a:ea typeface="IBM Plex Sans" charset="0"/>
                        <a:cs typeface="IBM Plex Sans" charset="0"/>
                      </a:endParaRPr>
                    </a:p>
                  </a:txBody>
                  <a:tcPr marL="64008" marR="9144"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115888" algn="l" defTabSz="457200" rtl="0" eaLnBrk="1" fontAlgn="auto" latinLnBrk="0" hangingPunct="1">
                        <a:lnSpc>
                          <a:spcPct val="100000"/>
                        </a:lnSpc>
                        <a:spcBef>
                          <a:spcPts val="0"/>
                        </a:spcBef>
                        <a:spcAft>
                          <a:spcPts val="0"/>
                        </a:spcAft>
                        <a:buClrTx/>
                        <a:buSzTx/>
                        <a:buFont typeface="Arial" charset="0"/>
                        <a:buChar char="•"/>
                        <a:tabLst/>
                        <a:defRPr/>
                      </a:pPr>
                      <a:endParaRPr lang="en-US" sz="1200" baseline="0" dirty="0">
                        <a:latin typeface="+mn-lt"/>
                        <a:ea typeface="IBM Plex Sans" charset="0"/>
                        <a:cs typeface="IBM Plex Sans" charset="0"/>
                      </a:endParaRPr>
                    </a:p>
                  </a:txBody>
                  <a:tcPr marL="45720" marR="0"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85733903"/>
                  </a:ext>
                </a:extLst>
              </a:tr>
              <a:tr h="203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5.b</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Identity and Access Management</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9525" marR="0" lvl="0" indent="0" algn="l" defTabSz="685800" rtl="0" eaLnBrk="1" fontAlgn="auto" latinLnBrk="0" hangingPunct="1">
                        <a:lnSpc>
                          <a:spcPts val="1000"/>
                        </a:lnSpc>
                        <a:spcBef>
                          <a:spcPts val="400"/>
                        </a:spcBef>
                        <a:spcAft>
                          <a:spcPts val="0"/>
                        </a:spcAft>
                        <a:buClrTx/>
                        <a:buSzTx/>
                        <a:buFontTx/>
                        <a:buNone/>
                        <a:tabLst/>
                        <a:defRPr/>
                      </a:pPr>
                      <a:endParaRPr lang="en-US" sz="1200" kern="0" dirty="0">
                        <a:solidFill>
                          <a:schemeClr val="tx1"/>
                        </a:solidFill>
                        <a:latin typeface="+mn-lt"/>
                        <a:ea typeface="IBM Plex Sans" charset="0"/>
                        <a:cs typeface="IBM Plex Sans" charset="0"/>
                      </a:endParaRPr>
                    </a:p>
                  </a:txBody>
                  <a:tcPr marL="28575" marR="42863" marT="7620" marB="762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9525" marR="0" lvl="0" indent="0" algn="l" defTabSz="685800" rtl="0" eaLnBrk="1" fontAlgn="auto" latinLnBrk="0" hangingPunct="1">
                        <a:lnSpc>
                          <a:spcPts val="1000"/>
                        </a:lnSpc>
                        <a:spcBef>
                          <a:spcPts val="400"/>
                        </a:spcBef>
                        <a:spcAft>
                          <a:spcPts val="0"/>
                        </a:spcAft>
                        <a:buClrTx/>
                        <a:buSzTx/>
                        <a:buFontTx/>
                        <a:buNone/>
                        <a:tabLst/>
                        <a:defRPr/>
                      </a:pPr>
                      <a:endParaRPr lang="en-US" sz="1200" kern="0" dirty="0">
                        <a:solidFill>
                          <a:schemeClr val="tx1"/>
                        </a:solidFill>
                        <a:latin typeface="+mn-lt"/>
                        <a:ea typeface="IBM Plex Sans" charset="0"/>
                        <a:cs typeface="IBM Plex Sans" charset="0"/>
                      </a:endParaRPr>
                    </a:p>
                  </a:txBody>
                  <a:tcPr marL="38100" marR="0" marT="7620" marB="762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104775" algn="l" defTabSz="457200" rtl="0" eaLnBrk="1" fontAlgn="auto" latinLnBrk="0" hangingPunct="1">
                        <a:lnSpc>
                          <a:spcPts val="1000"/>
                        </a:lnSpc>
                        <a:spcBef>
                          <a:spcPts val="0"/>
                        </a:spcBef>
                        <a:spcAft>
                          <a:spcPts val="0"/>
                        </a:spcAft>
                        <a:buClrTx/>
                        <a:buSzTx/>
                        <a:buFont typeface="Arial" panose="020B0604020202020204" pitchFamily="34" charset="0"/>
                        <a:buChar char="•"/>
                        <a:tabLst/>
                        <a:defRPr/>
                      </a:pPr>
                      <a:endParaRPr lang="en-US" sz="1200" dirty="0"/>
                    </a:p>
                  </a:txBody>
                  <a:tcPr marL="38100" marR="21432" marT="7620" marB="762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43021758"/>
                  </a:ext>
                </a:extLst>
              </a:tr>
              <a:tr h="203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0" baseline="0" dirty="0">
                          <a:latin typeface="IBM Plex Sans" panose="020B0503050203000203" pitchFamily="34" charset="0"/>
                          <a:ea typeface="IBM Plex Sans" charset="0"/>
                          <a:cs typeface="Arial" panose="020B0604020202020204" pitchFamily="34" charset="0"/>
                        </a:rPr>
                        <a:t>5.c</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9525" marR="0" lvl="0" indent="0" algn="l" defTabSz="457200" rtl="0" eaLnBrk="1" fontAlgn="auto" latinLnBrk="0" hangingPunct="1">
                        <a:lnSpc>
                          <a:spcPct val="100000"/>
                        </a:lnSpc>
                        <a:spcBef>
                          <a:spcPts val="0"/>
                        </a:spcBef>
                        <a:spcAft>
                          <a:spcPts val="0"/>
                        </a:spcAft>
                        <a:buClrTx/>
                        <a:buSzTx/>
                        <a:buFontTx/>
                        <a:buNone/>
                        <a:tabLst/>
                        <a:defRPr/>
                      </a:pPr>
                      <a:r>
                        <a:rPr lang="en-US" sz="1200" b="0" dirty="0">
                          <a:latin typeface="IBM Plex Sans" panose="020B0503050203000203" pitchFamily="34" charset="0"/>
                          <a:ea typeface="IBM Plex Sans" charset="0"/>
                          <a:cs typeface="Arial" panose="020B0604020202020204" pitchFamily="34" charset="0"/>
                        </a:rPr>
                        <a:t>   Application Security</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9525" marR="0" lvl="0" indent="0" algn="l" defTabSz="457200" rtl="0" eaLnBrk="1" fontAlgn="auto" latinLnBrk="0" hangingPunct="1">
                        <a:lnSpc>
                          <a:spcPct val="100000"/>
                        </a:lnSpc>
                        <a:spcBef>
                          <a:spcPts val="0"/>
                        </a:spcBef>
                        <a:spcAft>
                          <a:spcPts val="0"/>
                        </a:spcAft>
                        <a:buClrTx/>
                        <a:buSzTx/>
                        <a:buFontTx/>
                        <a:buNone/>
                        <a:tabLst/>
                        <a:defRPr/>
                      </a:pPr>
                      <a:endParaRPr lang="en-US" sz="1200" b="1"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9525" marR="0" lvl="0" indent="0" algn="l" defTabSz="457200" rtl="0" eaLnBrk="1" fontAlgn="auto" latinLnBrk="0" hangingPunct="1">
                        <a:lnSpc>
                          <a:spcPct val="100000"/>
                        </a:lnSpc>
                        <a:spcBef>
                          <a:spcPts val="0"/>
                        </a:spcBef>
                        <a:spcAft>
                          <a:spcPts val="0"/>
                        </a:spcAft>
                        <a:buClrTx/>
                        <a:buSzTx/>
                        <a:buFontTx/>
                        <a:buNone/>
                        <a:tabLst/>
                        <a:defRPr/>
                      </a:pPr>
                      <a:endParaRPr lang="en-US" sz="1200" b="1"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9525" marR="0" lvl="0" indent="0" algn="l" defTabSz="457200" rtl="0" eaLnBrk="1" fontAlgn="auto" latinLnBrk="0" hangingPunct="1">
                        <a:lnSpc>
                          <a:spcPct val="100000"/>
                        </a:lnSpc>
                        <a:spcBef>
                          <a:spcPts val="0"/>
                        </a:spcBef>
                        <a:spcAft>
                          <a:spcPts val="0"/>
                        </a:spcAft>
                        <a:buClrTx/>
                        <a:buSzTx/>
                        <a:buFontTx/>
                        <a:buNone/>
                        <a:tabLst/>
                        <a:defRPr/>
                      </a:pPr>
                      <a:endParaRPr lang="en-US" sz="1200" b="1"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8613112"/>
                  </a:ext>
                </a:extLst>
              </a:tr>
              <a:tr h="203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5.d</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Infrastructure and Endpoint</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dirty="0">
                        <a:solidFill>
                          <a:schemeClr val="tx1"/>
                        </a:solidFill>
                        <a:effectLst/>
                        <a:latin typeface="+mn-lt"/>
                        <a:ea typeface="Times New Roman" panose="02020603050405020304" pitchFamily="18" charset="0"/>
                      </a:endParaRPr>
                    </a:p>
                  </a:txBody>
                  <a:tcPr marL="60960" marR="12192" marT="24384"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0" dirty="0">
                        <a:latin typeface="+mn-lt"/>
                        <a:ea typeface="IBM Plex Sans" charset="0"/>
                        <a:cs typeface="IBM Plex Sans" charset="0"/>
                      </a:endParaRPr>
                    </a:p>
                  </a:txBody>
                  <a:tcPr marL="45720" marR="0"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20650" indent="-120650">
                        <a:lnSpc>
                          <a:spcPct val="100000"/>
                        </a:lnSpc>
                        <a:buFont typeface="Arial" panose="020B0604020202020204" pitchFamily="34" charset="0"/>
                        <a:buChar char="•"/>
                        <a:tabLst/>
                      </a:pPr>
                      <a:endParaRPr lang="en-US" sz="1200" baseline="0" dirty="0">
                        <a:latin typeface="+mn-lt"/>
                        <a:ea typeface="IBM Plex Sans" charset="0"/>
                        <a:cs typeface="Arial" panose="020B0604020202020204" pitchFamily="34" charset="0"/>
                      </a:endParaRPr>
                    </a:p>
                  </a:txBody>
                  <a:tcPr marL="45720" marR="0"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46202937"/>
                  </a:ext>
                </a:extLst>
              </a:tr>
              <a:tr h="23370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5.e</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Threat Detection and Response</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b="1" dirty="0">
                        <a:solidFill>
                          <a:schemeClr val="tx1"/>
                        </a:solidFill>
                        <a:effectLst/>
                        <a:latin typeface="+mn-lt"/>
                        <a:ea typeface="Times New Roman" panose="02020603050405020304" pitchFamily="18"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indent="0">
                        <a:buFontTx/>
                        <a:buNone/>
                      </a:pPr>
                      <a:endParaRPr lang="en-US" sz="1200" dirty="0">
                        <a:solidFill>
                          <a:schemeClr val="tx1"/>
                        </a:solidFill>
                        <a:latin typeface="+mn-lt"/>
                      </a:endParaRPr>
                    </a:p>
                  </a:txBody>
                  <a:tcPr marL="45720" marR="0"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20650" marR="0" lvl="0" indent="-1206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aseline="0" dirty="0">
                        <a:latin typeface="+mn-lt"/>
                        <a:ea typeface="IBM Plex Sans" charset="0"/>
                        <a:cs typeface="Arial" panose="020B0604020202020204" pitchFamily="34" charset="0"/>
                      </a:endParaRPr>
                    </a:p>
                  </a:txBody>
                  <a:tcPr marL="45720" marR="0"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65967669"/>
                  </a:ext>
                </a:extLst>
              </a:tr>
              <a:tr h="203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5.f</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Security Operations: Key Lifecycle Management</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a:lnSpc>
                          <a:spcPts val="1000"/>
                        </a:lnSpc>
                        <a:spcBef>
                          <a:spcPts val="400"/>
                        </a:spcBef>
                      </a:pPr>
                      <a:endParaRPr kumimoji="0" lang="en-US" sz="1200" b="0" i="0" u="none" strike="noStrike" kern="0" cap="none" spc="0" normalizeH="0" baseline="30000" noProof="0" dirty="0">
                        <a:ln>
                          <a:noFill/>
                        </a:ln>
                        <a:solidFill>
                          <a:srgbClr val="000000"/>
                        </a:solidFill>
                        <a:effectLst/>
                        <a:uLnTx/>
                        <a:uFillTx/>
                        <a:latin typeface="IBM Plex Sans" panose="020B0503050203000203" pitchFamily="34" charset="77"/>
                        <a:hlinkClick r:id="rId4"/>
                      </a:endParaRPr>
                    </a:p>
                  </a:txBody>
                  <a:tcPr marL="64008" marR="9144"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 typeface="Arial" charset="0"/>
                        <a:buNone/>
                        <a:tabLst/>
                        <a:defRPr/>
                      </a:pPr>
                      <a:endParaRPr lang="en-US" sz="1200" baseline="0" dirty="0">
                        <a:latin typeface="+mn-lt"/>
                        <a:ea typeface="IBM Plex Sans" charset="0"/>
                        <a:cs typeface="IBM Plex Sans" charset="0"/>
                      </a:endParaRPr>
                    </a:p>
                  </a:txBody>
                  <a:tcPr marL="64008" marR="9144"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115888" algn="l" defTabSz="457200" rtl="0" eaLnBrk="1" fontAlgn="auto" latinLnBrk="0" hangingPunct="1">
                        <a:lnSpc>
                          <a:spcPct val="100000"/>
                        </a:lnSpc>
                        <a:spcBef>
                          <a:spcPts val="0"/>
                        </a:spcBef>
                        <a:spcAft>
                          <a:spcPts val="0"/>
                        </a:spcAft>
                        <a:buClrTx/>
                        <a:buSzTx/>
                        <a:buFont typeface="Arial" charset="0"/>
                        <a:buChar char="•"/>
                        <a:tabLst/>
                        <a:defRPr/>
                      </a:pPr>
                      <a:endParaRPr lang="en-US" sz="1200" baseline="0" dirty="0">
                        <a:latin typeface="+mn-lt"/>
                        <a:ea typeface="IBM Plex Sans" charset="0"/>
                        <a:cs typeface="IBM Plex Sans" charset="0"/>
                      </a:endParaRPr>
                    </a:p>
                  </a:txBody>
                  <a:tcPr marL="45720" marR="0" marT="36576" marB="36576">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02525750"/>
                  </a:ext>
                </a:extLst>
              </a:tr>
              <a:tr h="203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baseline="0" dirty="0">
                          <a:latin typeface="IBM Plex Sans" panose="020B0503050203000203" pitchFamily="34" charset="0"/>
                          <a:ea typeface="IBM Plex Sans" charset="0"/>
                          <a:cs typeface="Arial" panose="020B0604020202020204" pitchFamily="34" charset="0"/>
                        </a:rPr>
                        <a:t>6</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b="1" dirty="0">
                          <a:latin typeface="IBM Plex Sans" panose="020B0503050203000203" pitchFamily="34" charset="0"/>
                          <a:ea typeface="IBM Plex Sans" charset="0"/>
                          <a:cs typeface="Arial" panose="020B0604020202020204" pitchFamily="34" charset="0"/>
                        </a:rPr>
                        <a:t>Resiliency</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87665035"/>
                  </a:ext>
                </a:extLst>
              </a:tr>
              <a:tr h="20320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6.A</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Backup</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IBM Plex Sans" panose="020B0503050203000203" pitchFamily="34" charset="0"/>
                        <a:ea typeface="IBM Plex Sans" charset="0"/>
                        <a:cs typeface="Arial" panose="020B0604020202020204" pitchFamily="34" charset="0"/>
                      </a:endParaRP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21985548"/>
                  </a:ext>
                </a:extLst>
              </a:tr>
              <a:tr h="101092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aseline="0" dirty="0">
                          <a:latin typeface="IBM Plex Sans" panose="020B0503050203000203" pitchFamily="34" charset="0"/>
                          <a:ea typeface="IBM Plex Sans" charset="0"/>
                          <a:cs typeface="Arial" panose="020B0604020202020204" pitchFamily="34" charset="0"/>
                        </a:rPr>
                        <a:t>6.c</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115888"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IBM Plex Sans" panose="020B0503050203000203" pitchFamily="34" charset="0"/>
                          <a:ea typeface="IBM Plex Sans" charset="0"/>
                          <a:cs typeface="Arial" panose="020B0604020202020204" pitchFamily="34" charset="0"/>
                        </a:rPr>
                        <a:t>High Availability</a:t>
                      </a:r>
                    </a:p>
                  </a:txBody>
                  <a:tcPr marL="76200" marR="76200" marT="38100" marB="3810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300"/>
                        </a:spcBef>
                        <a:spcAft>
                          <a:spcPts val="0"/>
                        </a:spcAft>
                        <a:buClrTx/>
                        <a:buSzTx/>
                        <a:buFont typeface="Arial" charset="0"/>
                        <a:buNone/>
                        <a:tabLst/>
                        <a:defRPr/>
                      </a:pPr>
                      <a:r>
                        <a:rPr lang="en-US" sz="1200" dirty="0">
                          <a:latin typeface="+mn-lt"/>
                        </a:rPr>
                        <a:t>Availability Sets</a:t>
                      </a:r>
                    </a:p>
                    <a:p>
                      <a:pPr marL="0" marR="0" lvl="0" indent="0" algn="l" defTabSz="457200" rtl="0" eaLnBrk="1" fontAlgn="auto" latinLnBrk="0" hangingPunct="1">
                        <a:lnSpc>
                          <a:spcPct val="100000"/>
                        </a:lnSpc>
                        <a:spcBef>
                          <a:spcPts val="300"/>
                        </a:spcBef>
                        <a:spcAft>
                          <a:spcPts val="0"/>
                        </a:spcAft>
                        <a:buClrTx/>
                        <a:buSzTx/>
                        <a:buFont typeface="Arial" charset="0"/>
                        <a:buNone/>
                        <a:tabLst/>
                        <a:defRPr/>
                      </a:pPr>
                      <a:r>
                        <a:rPr lang="en-US" sz="1200" kern="1200" dirty="0">
                          <a:solidFill>
                            <a:schemeClr val="tx1"/>
                          </a:solidFill>
                          <a:latin typeface="+mn-lt"/>
                          <a:ea typeface="IBM Plex Sans" charset="0"/>
                          <a:cs typeface="IBM Plex Sans" charset="0"/>
                        </a:rPr>
                        <a:t>Availability Zones</a:t>
                      </a:r>
                    </a:p>
                  </a:txBody>
                  <a:tcPr marL="121920" marR="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 typeface="Arial" charset="0"/>
                        <a:buNone/>
                        <a:tabLst/>
                        <a:defRPr/>
                      </a:pPr>
                      <a:r>
                        <a:rPr lang="en-US" sz="1200" kern="1200" dirty="0">
                          <a:solidFill>
                            <a:schemeClr val="tx1"/>
                          </a:solidFill>
                          <a:latin typeface="+mn-lt"/>
                          <a:ea typeface="IBM Plex Sans" charset="0"/>
                          <a:cs typeface="IBM Plex Sans" charset="0"/>
                        </a:rPr>
                        <a:t>Availability Zones</a:t>
                      </a:r>
                    </a:p>
                  </a:txBody>
                  <a:tcPr marL="121920" marR="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tc>
                  <a:txBody>
                    <a:bodyPr/>
                    <a:lstStyle/>
                    <a:p>
                      <a:pPr marL="91440" marR="0" lvl="0" indent="-91440" algn="l" defTabSz="457200" rtl="0" eaLnBrk="1" fontAlgn="auto" latinLnBrk="0" hangingPunct="1">
                        <a:lnSpc>
                          <a:spcPct val="100000"/>
                        </a:lnSpc>
                        <a:spcBef>
                          <a:spcPts val="0"/>
                        </a:spcBef>
                        <a:spcAft>
                          <a:spcPts val="0"/>
                        </a:spcAft>
                        <a:buClrTx/>
                        <a:buSzTx/>
                        <a:buFont typeface="Arial" charset="0"/>
                        <a:buChar char="•"/>
                        <a:tabLst/>
                        <a:defRPr/>
                      </a:pPr>
                      <a:r>
                        <a:rPr lang="en-US" sz="1200" kern="1200" dirty="0">
                          <a:solidFill>
                            <a:schemeClr val="dk1"/>
                          </a:solidFill>
                          <a:latin typeface="+mn-lt"/>
                          <a:ea typeface="+mn-ea"/>
                          <a:cs typeface="Arial" panose="020B0604020202020204" pitchFamily="34" charset="0"/>
                        </a:rPr>
                        <a:t>3 AZs are available in Central and East Region</a:t>
                      </a:r>
                    </a:p>
                    <a:p>
                      <a:pPr marL="91440" marR="0" lvl="0" indent="-91440" algn="l" defTabSz="457200" rtl="0" eaLnBrk="1" fontAlgn="auto" latinLnBrk="0" hangingPunct="1">
                        <a:lnSpc>
                          <a:spcPct val="100000"/>
                        </a:lnSpc>
                        <a:spcBef>
                          <a:spcPts val="0"/>
                        </a:spcBef>
                        <a:spcAft>
                          <a:spcPts val="0"/>
                        </a:spcAft>
                        <a:buClrTx/>
                        <a:buSzTx/>
                        <a:buFont typeface="Arial" charset="0"/>
                        <a:buChar char="•"/>
                        <a:tabLst/>
                        <a:defRPr/>
                      </a:pPr>
                      <a:r>
                        <a:rPr lang="en-US" sz="1200" kern="1200" dirty="0">
                          <a:solidFill>
                            <a:schemeClr val="dk1"/>
                          </a:solidFill>
                          <a:latin typeface="+mn-lt"/>
                          <a:ea typeface="+mn-ea"/>
                          <a:cs typeface="Arial" panose="020B0604020202020204" pitchFamily="34" charset="0"/>
                        </a:rPr>
                        <a:t>Workloads can be distributed across zone to provide 99.9% availability</a:t>
                      </a:r>
                    </a:p>
                    <a:p>
                      <a:pPr marL="91440" marR="0" lvl="0" indent="-91440" algn="l" defTabSz="457200" rtl="0" eaLnBrk="1" fontAlgn="auto" latinLnBrk="0" hangingPunct="1">
                        <a:lnSpc>
                          <a:spcPct val="100000"/>
                        </a:lnSpc>
                        <a:spcBef>
                          <a:spcPts val="0"/>
                        </a:spcBef>
                        <a:spcAft>
                          <a:spcPts val="0"/>
                        </a:spcAft>
                        <a:buClrTx/>
                        <a:buSzTx/>
                        <a:buFont typeface="Arial" charset="0"/>
                        <a:buChar char="•"/>
                        <a:tabLst/>
                        <a:defRPr/>
                      </a:pPr>
                      <a:r>
                        <a:rPr lang="en-US" sz="1200" kern="1200" dirty="0">
                          <a:solidFill>
                            <a:schemeClr val="dk1"/>
                          </a:solidFill>
                          <a:latin typeface="+mn-lt"/>
                          <a:ea typeface="+mn-ea"/>
                          <a:cs typeface="Arial" panose="020B0604020202020204" pitchFamily="34" charset="0"/>
                        </a:rPr>
                        <a:t>Availability Sets provide availability in the zone with one or more fault domains, risk of zone failure is not addressed </a:t>
                      </a:r>
                    </a:p>
                  </a:txBody>
                  <a:tcPr marL="121920" marR="0" marT="60960" marB="6096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64122337"/>
                  </a:ext>
                </a:extLst>
              </a:tr>
            </a:tbl>
          </a:graphicData>
        </a:graphic>
      </p:graphicFrame>
      <p:sp>
        <p:nvSpPr>
          <p:cNvPr id="2" name="Slide Number Placeholder 1">
            <a:extLst>
              <a:ext uri="{FF2B5EF4-FFF2-40B4-BE49-F238E27FC236}">
                <a16:creationId xmlns:a16="http://schemas.microsoft.com/office/drawing/2014/main" id="{E33BC7B0-2C16-6544-15C8-71A83B674E18}"/>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F0FFBA74-A297-476A-9576-5FA25982D35F}"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58</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115665310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F21F7-3B3D-4885-B8B1-04D2A931884D}"/>
              </a:ext>
            </a:extLst>
          </p:cNvPr>
          <p:cNvSpPr>
            <a:spLocks noGrp="1"/>
          </p:cNvSpPr>
          <p:nvPr>
            <p:ph type="title"/>
          </p:nvPr>
        </p:nvSpPr>
        <p:spPr/>
        <p:txBody>
          <a:bodyPr/>
          <a:lstStyle/>
          <a:p>
            <a:r>
              <a:rPr lang="en-AU" dirty="0"/>
              <a:t>Supporting Information &amp; FAQs</a:t>
            </a:r>
          </a:p>
        </p:txBody>
      </p:sp>
      <p:sp>
        <p:nvSpPr>
          <p:cNvPr id="6" name="Date Placeholder 5">
            <a:extLst>
              <a:ext uri="{FF2B5EF4-FFF2-40B4-BE49-F238E27FC236}">
                <a16:creationId xmlns:a16="http://schemas.microsoft.com/office/drawing/2014/main" id="{EB8941C8-EC31-4519-BDF0-74CEEE511230}"/>
              </a:ext>
            </a:extLst>
          </p:cNvPr>
          <p:cNvSpPr>
            <a:spLocks noGrp="1"/>
          </p:cNvSpPr>
          <p:nvPr>
            <p:ph type="dt" sz="half" idx="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7" name="Footer Placeholder 12">
            <a:extLst>
              <a:ext uri="{FF2B5EF4-FFF2-40B4-BE49-F238E27FC236}">
                <a16:creationId xmlns:a16="http://schemas.microsoft.com/office/drawing/2014/main" id="{39EB9B90-A951-4393-AA8A-513349713AEE}"/>
              </a:ext>
            </a:extLst>
          </p:cNvPr>
          <p:cNvSpPr txBox="1">
            <a:spLocks/>
          </p:cNvSpPr>
          <p:nvPr/>
        </p:nvSpPr>
        <p:spPr>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defPPr>
              <a:defRPr lang="en-AU"/>
            </a:defPPr>
            <a:lvl1pPr>
              <a:spcBef>
                <a:spcPct val="0"/>
              </a:spcBef>
              <a:buFontTx/>
              <a:buNone/>
              <a:defRPr sz="800" b="0">
                <a:latin typeface="+mn-lt"/>
              </a:defRPr>
            </a:lvl1pPr>
            <a:lvl2pPr marL="4572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Deployment - Solutioning Guide   |   IBM Confidential   |   IBM Cloud Solutioning Centers</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8101995E-770E-38B3-C5C1-7A2FD2432824}"/>
              </a:ext>
            </a:extLst>
          </p:cNvPr>
          <p:cNvSpPr>
            <a:spLocks noGrp="1"/>
          </p:cNvSpPr>
          <p:nvPr>
            <p:ph type="sldNum" sz="quarter" idx="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59</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3" name="Graphic 2" descr="Back with solid fill">
            <a:hlinkClick r:id="rId2" action="ppaction://hlinksldjump"/>
            <a:extLst>
              <a:ext uri="{FF2B5EF4-FFF2-40B4-BE49-F238E27FC236}">
                <a16:creationId xmlns:a16="http://schemas.microsoft.com/office/drawing/2014/main" id="{EDAD7566-BF92-8291-06D4-77013F1444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3252702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0F3D-FE19-4C40-AF90-4A68F76DFCFB}"/>
              </a:ext>
            </a:extLst>
          </p:cNvPr>
          <p:cNvSpPr>
            <a:spLocks noGrp="1"/>
          </p:cNvSpPr>
          <p:nvPr>
            <p:ph type="title"/>
          </p:nvPr>
        </p:nvSpPr>
        <p:spPr>
          <a:xfrm>
            <a:off x="548952" y="980728"/>
            <a:ext cx="10515600" cy="2852737"/>
          </a:xfrm>
        </p:spPr>
        <p:txBody>
          <a:bodyPr/>
          <a:lstStyle/>
          <a:p>
            <a:r>
              <a:rPr lang="en-AU" dirty="0"/>
              <a:t>MAS Overview and Deployment Options </a:t>
            </a:r>
          </a:p>
        </p:txBody>
      </p:sp>
      <p:sp>
        <p:nvSpPr>
          <p:cNvPr id="6" name="Date Placeholder 5">
            <a:extLst>
              <a:ext uri="{FF2B5EF4-FFF2-40B4-BE49-F238E27FC236}">
                <a16:creationId xmlns:a16="http://schemas.microsoft.com/office/drawing/2014/main" id="{777B5795-DFDD-4C91-8B52-72174828C34A}"/>
              </a:ext>
            </a:extLst>
          </p:cNvPr>
          <p:cNvSpPr>
            <a:spLocks noGrp="1"/>
          </p:cNvSpPr>
          <p:nvPr>
            <p:ph type="dt" sz="half" idx="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8" name="Footer Placeholder 12">
            <a:extLst>
              <a:ext uri="{FF2B5EF4-FFF2-40B4-BE49-F238E27FC236}">
                <a16:creationId xmlns:a16="http://schemas.microsoft.com/office/drawing/2014/main" id="{5B854215-FC85-466F-9951-74B40766C91B}"/>
              </a:ext>
            </a:extLst>
          </p:cNvPr>
          <p:cNvSpPr txBox="1">
            <a:spLocks/>
          </p:cNvSpPr>
          <p:nvPr/>
        </p:nvSpPr>
        <p:spPr>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defPPr>
              <a:defRPr lang="en-AU"/>
            </a:defPPr>
            <a:lvl1pPr>
              <a:spcBef>
                <a:spcPct val="0"/>
              </a:spcBef>
              <a:buFontTx/>
              <a:buNone/>
              <a:defRPr sz="800" b="0">
                <a:latin typeface="+mn-lt"/>
              </a:defRPr>
            </a:lvl1pPr>
            <a:lvl2pPr marL="4572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Deployment - Solutioning Guide   |   IBM Confidential   |   IBM Cloud Solutioning Centers</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90046C44-0CB5-3A19-3DBC-EFEC58AA6FEF}"/>
              </a:ext>
            </a:extLst>
          </p:cNvPr>
          <p:cNvSpPr>
            <a:spLocks noGrp="1"/>
          </p:cNvSpPr>
          <p:nvPr>
            <p:ph type="sldNum" sz="quarter" idx="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6</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pic>
        <p:nvPicPr>
          <p:cNvPr id="7" name="Graphic 6" descr="Back with solid fill">
            <a:hlinkClick r:id="rId2" action="ppaction://hlinksldjump"/>
            <a:extLst>
              <a:ext uri="{FF2B5EF4-FFF2-40B4-BE49-F238E27FC236}">
                <a16:creationId xmlns:a16="http://schemas.microsoft.com/office/drawing/2014/main" id="{2B38B8FD-5BDF-E45E-7647-95BB32C319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4591" y="5982837"/>
            <a:ext cx="554359" cy="554359"/>
          </a:xfrm>
          <a:prstGeom prst="rect">
            <a:avLst/>
          </a:prstGeom>
        </p:spPr>
      </p:pic>
    </p:spTree>
    <p:extLst>
      <p:ext uri="{BB962C8B-B14F-4D97-AF65-F5344CB8AC3E}">
        <p14:creationId xmlns:p14="http://schemas.microsoft.com/office/powerpoint/2010/main" val="349518628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451520"/>
          </a:xfrm>
        </p:spPr>
        <p:txBody>
          <a:bodyPr/>
          <a:lstStyle/>
          <a:p>
            <a:r>
              <a:rPr lang="en-SG" dirty="0"/>
              <a:t>Reference Links</a:t>
            </a:r>
          </a:p>
        </p:txBody>
      </p:sp>
      <p:sp>
        <p:nvSpPr>
          <p:cNvPr id="2" name="TextBox 1">
            <a:extLst>
              <a:ext uri="{FF2B5EF4-FFF2-40B4-BE49-F238E27FC236}">
                <a16:creationId xmlns:a16="http://schemas.microsoft.com/office/drawing/2014/main" id="{A73CC70E-65B0-4CEF-A05A-4F3CCA5EC880}"/>
              </a:ext>
            </a:extLst>
          </p:cNvPr>
          <p:cNvSpPr txBox="1"/>
          <p:nvPr/>
        </p:nvSpPr>
        <p:spPr>
          <a:xfrm>
            <a:off x="479376" y="1124744"/>
            <a:ext cx="11346442" cy="4394262"/>
          </a:xfrm>
          <a:prstGeom prst="rect">
            <a:avLst/>
          </a:prstGeom>
          <a:noFill/>
        </p:spPr>
        <p:txBody>
          <a:bodyPr wrap="square" lIns="72000" tIns="72000" rIns="72000" bIns="72000" rtlCol="0">
            <a:spAutoFit/>
          </a:bodyPr>
          <a:lstStyle/>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2"/>
              </a:rPr>
              <a:t>Maximo IBM Documentation</a:t>
            </a: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3"/>
              </a:rPr>
              <a:t>Maximo Sizing Calculator</a:t>
            </a: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4"/>
              </a:rPr>
              <a:t>Maximo Managed Services Offering</a:t>
            </a:r>
            <a:r>
              <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4"/>
              </a:rPr>
              <a:t> Documentation</a:t>
            </a:r>
            <a:endPar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hlinkClick r:id="rId5"/>
              </a:rPr>
              <a:t>Maximo Playbook</a:t>
            </a:r>
            <a:endPar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endPar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Customer references in seismic</a:t>
            </a:r>
          </a:p>
          <a:p>
            <a:pPr marL="0" marR="0" lvl="0"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54A3F8"/>
                </a:solidFill>
                <a:effectLst/>
                <a:uLnTx/>
                <a:uFillTx/>
                <a:latin typeface="Helvetica Neue" panose="02000503000000020004" pitchFamily="2" charset="0"/>
                <a:ea typeface="+mn-ea"/>
                <a:cs typeface="Arial" panose="020B0604020202020204" pitchFamily="34" charset="0"/>
                <a:hlinkClick r:id="rId6"/>
              </a:rPr>
              <a:t>https://ibm.seismic.com/Link/Content/DCqgjPqQqF6CB89XHQW9MQBMVDP3</a:t>
            </a:r>
            <a:endParaRPr kumimoji="0" lang="en-US" sz="1400" b="0" i="0" u="none" strike="noStrike" kern="1200" cap="none" spc="0" normalizeH="0" baseline="0" noProof="0" dirty="0">
              <a:ln>
                <a:noFill/>
              </a:ln>
              <a:solidFill>
                <a:srgbClr val="54A3F8"/>
              </a:solidFill>
              <a:effectLst/>
              <a:uLnTx/>
              <a:uFillTx/>
              <a:latin typeface="Helvetica Neue" panose="02000503000000020004" pitchFamily="2" charset="0"/>
              <a:ea typeface="+mn-ea"/>
              <a:cs typeface="Arial" panose="020B0604020202020204" pitchFamily="34" charset="0"/>
            </a:endParaRP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docs</a:t>
            </a:r>
          </a:p>
          <a:p>
            <a:pPr marL="0" marR="0" lvl="0"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54A3F8"/>
                </a:solidFill>
                <a:effectLst/>
                <a:uLnTx/>
                <a:uFillTx/>
                <a:latin typeface="Helvetica Neue" panose="02000503000000020004" pitchFamily="2" charset="0"/>
                <a:ea typeface="+mn-ea"/>
                <a:cs typeface="Arial" panose="020B0604020202020204" pitchFamily="34" charset="0"/>
                <a:hlinkClick r:id="rId7"/>
              </a:rPr>
              <a:t>https://www.ibm.com/docs/en/maximo-manage/continuous-delivery?topic=upgrading-from-maximo-enterprise-asset-management-maximo-manage</a:t>
            </a:r>
            <a:endParaRPr kumimoji="0" lang="en-US" sz="1400" b="0" i="0" u="none" strike="noStrike" kern="1200" cap="none" spc="0" normalizeH="0" baseline="0" noProof="0" dirty="0">
              <a:ln>
                <a:noFill/>
              </a:ln>
              <a:solidFill>
                <a:srgbClr val="54A3F8"/>
              </a:solidFill>
              <a:effectLst/>
              <a:uLnTx/>
              <a:uFillTx/>
              <a:latin typeface="Helvetica Neue" panose="02000503000000020004" pitchFamily="2" charset="0"/>
              <a:ea typeface="+mn-ea"/>
              <a:cs typeface="Arial" panose="020B0604020202020204" pitchFamily="34" charset="0"/>
            </a:endParaRP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endPar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7800" indent="-177800" fontAlgn="base">
              <a:spcBef>
                <a:spcPts val="300"/>
              </a:spcBef>
              <a:spcAft>
                <a:spcPct val="0"/>
              </a:spcAft>
              <a:buClr>
                <a:srgbClr val="000000"/>
              </a:buClr>
              <a:buFont typeface="Wingdings" panose="05000000000000000000" pitchFamily="2" charset="2"/>
              <a:buChar char="§"/>
              <a:defRPr/>
            </a:pPr>
            <a:r>
              <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Migration Considerations</a:t>
            </a:r>
          </a:p>
          <a:p>
            <a:pPr fontAlgn="base">
              <a:spcBef>
                <a:spcPts val="300"/>
              </a:spcBef>
              <a:spcAft>
                <a:spcPct val="0"/>
              </a:spcAft>
              <a:buClr>
                <a:srgbClr val="000000"/>
              </a:buClr>
              <a:defRPr/>
            </a:pPr>
            <a:r>
              <a:rPr kumimoji="0" lang="en-US" sz="1400" i="0" u="sng" strike="noStrike" kern="1200" cap="none" spc="0" normalizeH="0" baseline="0" noProof="0" dirty="0">
                <a:ln>
                  <a:noFill/>
                </a:ln>
                <a:solidFill>
                  <a:srgbClr val="003BC9"/>
                </a:solidFill>
                <a:effectLst/>
                <a:uLnTx/>
                <a:uFillTx/>
                <a:latin typeface="Helvetica Neue" panose="02000503000000020004" pitchFamily="2" charset="0"/>
                <a:ea typeface="+mn-ea"/>
                <a:cs typeface="Arial" panose="020B0604020202020204" pitchFamily="34" charset="0"/>
                <a:hlinkClick r:id="rId8">
                  <a:extLst>
                    <a:ext uri="{A12FA001-AC4F-418D-AE19-62706E023703}">
                      <ahyp:hlinkClr xmlns:ahyp="http://schemas.microsoft.com/office/drawing/2018/hyperlinkcolor" val="tx"/>
                    </a:ext>
                  </a:extLst>
                </a:hlinkClick>
              </a:rPr>
              <a:t>https://www.mavenasset.com/move-forward-to-mas/</a:t>
            </a:r>
            <a:endParaRPr kumimoji="0" lang="en-US" sz="1400" i="0" u="sng" strike="noStrike" kern="1200" cap="none" spc="0" normalizeH="0" baseline="0" noProof="0" dirty="0">
              <a:ln>
                <a:noFill/>
              </a:ln>
              <a:solidFill>
                <a:srgbClr val="003BC9"/>
              </a:solidFill>
              <a:effectLst/>
              <a:uLnTx/>
              <a:uFillTx/>
              <a:latin typeface="Helvetica Neue" panose="02000503000000020004" pitchFamily="2" charset="0"/>
              <a:ea typeface="+mn-ea"/>
              <a:cs typeface="Arial" panose="020B0604020202020204" pitchFamily="34" charset="0"/>
            </a:endParaRPr>
          </a:p>
          <a:p>
            <a:pPr fontAlgn="base">
              <a:spcBef>
                <a:spcPts val="300"/>
              </a:spcBef>
              <a:spcAft>
                <a:spcPct val="0"/>
              </a:spcAft>
              <a:buClr>
                <a:srgbClr val="000000"/>
              </a:buClr>
              <a:defRPr/>
            </a:pPr>
            <a:endParaRPr kumimoji="0" lang="en-SG" sz="140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fontAlgn="base">
              <a:spcBef>
                <a:spcPts val="300"/>
              </a:spcBef>
              <a:spcAft>
                <a:spcPct val="0"/>
              </a:spcAft>
              <a:buClr>
                <a:srgbClr val="000000"/>
              </a:buClr>
              <a:defRPr/>
            </a:pPr>
            <a:r>
              <a:rPr kumimoji="0" lang="en-US" sz="1400" i="0" u="none" strike="noStrike" kern="1200" cap="none" spc="0" normalizeH="0" baseline="0" noProof="0" dirty="0">
                <a:ln>
                  <a:noFill/>
                </a:ln>
                <a:solidFill>
                  <a:srgbClr val="003BC9"/>
                </a:solidFill>
                <a:effectLst/>
                <a:uLnTx/>
                <a:uFillTx/>
                <a:latin typeface="Helvetica Neue" panose="02000503000000020004" pitchFamily="2" charset="0"/>
                <a:ea typeface="+mn-ea"/>
                <a:cs typeface="Arial" panose="020B0604020202020204" pitchFamily="34" charset="0"/>
                <a:hlinkClick r:id="rId7">
                  <a:extLst>
                    <a:ext uri="{A12FA001-AC4F-418D-AE19-62706E023703}">
                      <ahyp:hlinkClr xmlns:ahyp="http://schemas.microsoft.com/office/drawing/2018/hyperlinkcolor" val="tx"/>
                    </a:ext>
                  </a:extLst>
                </a:hlinkClick>
              </a:rPr>
              <a:t>https://www.ibm.com/docs/en/maximo-manage/continuous-delivery?topic=upgrading-from-maximo-enterprise-asset-management-maximo-manage</a:t>
            </a:r>
            <a:endParaRPr kumimoji="0" lang="en-US" sz="1400" i="0" u="none" strike="noStrike" kern="1200" cap="none" spc="0" normalizeH="0" baseline="0" noProof="0" dirty="0">
              <a:ln>
                <a:noFill/>
              </a:ln>
              <a:solidFill>
                <a:srgbClr val="003BC9"/>
              </a:solidFill>
              <a:effectLst/>
              <a:uLnTx/>
              <a:uFillTx/>
              <a:latin typeface="Helvetica Neue" panose="02000503000000020004" pitchFamily="2" charset="0"/>
              <a:ea typeface="+mn-ea"/>
              <a:cs typeface="Arial" panose="020B0604020202020204" pitchFamily="34" charset="0"/>
            </a:endParaRPr>
          </a:p>
          <a:p>
            <a:pPr marL="177800" marR="0" lvl="0"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3" name="Slide Number Placeholder 2">
            <a:extLst>
              <a:ext uri="{FF2B5EF4-FFF2-40B4-BE49-F238E27FC236}">
                <a16:creationId xmlns:a16="http://schemas.microsoft.com/office/drawing/2014/main" id="{F08D9EAF-3771-1688-49DE-D20EC317A4DF}"/>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60</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21482232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451520"/>
          </a:xfrm>
        </p:spPr>
        <p:txBody>
          <a:bodyPr/>
          <a:lstStyle/>
          <a:p>
            <a:r>
              <a:rPr lang="en-SG" dirty="0"/>
              <a:t>FAQs</a:t>
            </a:r>
          </a:p>
        </p:txBody>
      </p:sp>
      <p:sp>
        <p:nvSpPr>
          <p:cNvPr id="2" name="TextBox 1">
            <a:extLst>
              <a:ext uri="{FF2B5EF4-FFF2-40B4-BE49-F238E27FC236}">
                <a16:creationId xmlns:a16="http://schemas.microsoft.com/office/drawing/2014/main" id="{A73CC70E-65B0-4CEF-A05A-4F3CCA5EC880}"/>
              </a:ext>
            </a:extLst>
          </p:cNvPr>
          <p:cNvSpPr txBox="1"/>
          <p:nvPr/>
        </p:nvSpPr>
        <p:spPr>
          <a:xfrm>
            <a:off x="479376" y="1124744"/>
            <a:ext cx="9289032" cy="4480439"/>
          </a:xfrm>
          <a:prstGeom prst="rect">
            <a:avLst/>
          </a:prstGeom>
          <a:noFill/>
        </p:spPr>
        <p:txBody>
          <a:bodyPr wrap="square" lIns="72000" tIns="72000" rIns="72000" bIns="72000" rtlCol="0">
            <a:spAutoFit/>
          </a:bodyPr>
          <a:lstStyle/>
          <a:p>
            <a:pPr marL="342900" marR="0" lvl="0" indent="-3429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AutoNum type="arabicPeriod"/>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Do you have any customer references?</a:t>
            </a:r>
          </a:p>
          <a:p>
            <a:pPr marL="457200" marR="0" lvl="1"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54A3F8"/>
                </a:solidFill>
                <a:effectLst/>
                <a:uLnTx/>
                <a:uFillTx/>
                <a:latin typeface="Helvetica Neue" panose="02000503000000020004" pitchFamily="2" charset="0"/>
                <a:ea typeface="+mn-ea"/>
                <a:cs typeface="Arial" panose="020B0604020202020204" pitchFamily="34" charset="0"/>
                <a:hlinkClick r:id="rId2"/>
              </a:rPr>
              <a:t>https://ibm.seismic.com/Link/Content/DCqgjPqQqF6CB89XHQW9MQBMVDP3</a:t>
            </a: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342900" marR="0" lvl="0" indent="-342900" algn="l" defTabSz="914400" rtl="0" eaLnBrk="1" fontAlgn="base" latinLnBrk="0" hangingPunct="1">
              <a:lnSpc>
                <a:spcPct val="100000"/>
              </a:lnSpc>
              <a:spcBef>
                <a:spcPts val="300"/>
              </a:spcBef>
              <a:spcAft>
                <a:spcPct val="0"/>
              </a:spcAft>
              <a:buClr>
                <a:srgbClr val="000000"/>
              </a:buClr>
              <a:buSzTx/>
              <a:buFont typeface="+mj-lt"/>
              <a:buAutoNum type="arabicPeriod"/>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We are currently using Maximo 7.2. Can we continue using it?</a:t>
            </a:r>
          </a:p>
          <a:p>
            <a:pPr marL="457200" marR="0" lvl="1"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US"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IBM has officially announced </a:t>
            </a:r>
            <a:r>
              <a:rPr kumimoji="0" lang="en-US"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hlinkClick r:id="rId3"/>
              </a:rPr>
              <a:t>End of Service</a:t>
            </a:r>
            <a:r>
              <a:rPr kumimoji="0" lang="en-US" sz="14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 for Maximo 7.6.1.2 on September 30, 2025</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t>
            </a:r>
          </a:p>
          <a:p>
            <a:pPr marL="457200" marR="0" lvl="1"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You will have to upgrade to Maximo 7.6.1.2 and then move over to Maximo Application Suite 8.x.</a:t>
            </a:r>
          </a:p>
          <a:p>
            <a:pPr marL="342900" marR="0" lvl="0" indent="-342900" algn="l" defTabSz="914400" rtl="0" eaLnBrk="1" fontAlgn="base" latinLnBrk="0" hangingPunct="1">
              <a:lnSpc>
                <a:spcPct val="100000"/>
              </a:lnSpc>
              <a:spcBef>
                <a:spcPts val="300"/>
              </a:spcBef>
              <a:spcAft>
                <a:spcPct val="0"/>
              </a:spcAft>
              <a:buClr>
                <a:srgbClr val="000000"/>
              </a:buClr>
              <a:buSzTx/>
              <a:buFont typeface="+mj-lt"/>
              <a:buAutoNum type="arabicPeriod"/>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What is MAS?</a:t>
            </a:r>
          </a:p>
          <a:p>
            <a:pPr marL="457200" marR="0" lvl="1" indent="0" algn="l"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Previously known as Maximo® Enterprise Asset Management (EAM), Maximo Manage is part of IBM® Maximo Application Suite (MAS) and has enhanced plus new features.</a:t>
            </a:r>
          </a:p>
          <a:p>
            <a:pPr marL="457200" marR="0" lvl="1" indent="0" algn="l"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14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rPr>
              <a:t>Maximo Asset Management 7.6.0.10 or 7.6.1.2 or later is required before you upgrade to Maximo Manage.</a:t>
            </a: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342900" marR="0" lvl="0" indent="-342900" algn="l" defTabSz="914400" rtl="0" eaLnBrk="1" fontAlgn="base" latinLnBrk="0" hangingPunct="1">
              <a:lnSpc>
                <a:spcPct val="100000"/>
              </a:lnSpc>
              <a:spcBef>
                <a:spcPts val="300"/>
              </a:spcBef>
              <a:spcAft>
                <a:spcPct val="0"/>
              </a:spcAft>
              <a:buClr>
                <a:srgbClr val="000000"/>
              </a:buClr>
              <a:buSzTx/>
              <a:buFont typeface="+mj-lt"/>
              <a:buAutoNum type="arabicPeriod"/>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How long does it take to move from Maximo 7.x to MAS 8.x?</a:t>
            </a:r>
          </a:p>
          <a:p>
            <a:pPr marL="457200" marR="0" lvl="1"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It depends but roughly anywhere from x to y weeks</a:t>
            </a:r>
          </a:p>
          <a:p>
            <a:pPr marL="457200" marR="0" lvl="1"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US" sz="1400" b="0" i="0" u="none" strike="noStrike" kern="1200" cap="none" spc="0" normalizeH="0" baseline="0" noProof="0" dirty="0">
                <a:ln>
                  <a:noFill/>
                </a:ln>
                <a:solidFill>
                  <a:srgbClr val="54A3F8"/>
                </a:solidFill>
                <a:effectLst/>
                <a:uLnTx/>
                <a:uFillTx/>
                <a:latin typeface="Helvetica Neue" panose="02000503000000020004" pitchFamily="2" charset="0"/>
                <a:ea typeface="+mn-ea"/>
                <a:cs typeface="Arial" panose="020B0604020202020204" pitchFamily="34" charset="0"/>
                <a:hlinkClick r:id="rId4"/>
              </a:rPr>
              <a:t>https://www.mavenasset.com/move-forward-to-mas/</a:t>
            </a: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342900" marR="0" lvl="0" indent="-342900" algn="l" defTabSz="914400" rtl="0" eaLnBrk="1" fontAlgn="base" latinLnBrk="0" hangingPunct="1">
              <a:lnSpc>
                <a:spcPct val="100000"/>
              </a:lnSpc>
              <a:spcBef>
                <a:spcPts val="300"/>
              </a:spcBef>
              <a:spcAft>
                <a:spcPct val="0"/>
              </a:spcAft>
              <a:buClr>
                <a:srgbClr val="000000"/>
              </a:buClr>
              <a:buSzTx/>
              <a:buFont typeface="+mj-lt"/>
              <a:buAutoNum type="arabicPeriod"/>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Does MAS only run in the cloud?</a:t>
            </a:r>
          </a:p>
          <a:p>
            <a:pPr marL="457200" marR="0" lvl="1"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No, MAS can also be installed on-premises.</a:t>
            </a:r>
          </a:p>
          <a:p>
            <a:pPr marL="342900" marR="0" lvl="0" indent="-342900" algn="l" defTabSz="914400" rtl="0" eaLnBrk="1" fontAlgn="base" latinLnBrk="0" hangingPunct="1">
              <a:lnSpc>
                <a:spcPct val="100000"/>
              </a:lnSpc>
              <a:spcBef>
                <a:spcPts val="300"/>
              </a:spcBef>
              <a:spcAft>
                <a:spcPct val="0"/>
              </a:spcAft>
              <a:buClr>
                <a:srgbClr val="000000"/>
              </a:buClr>
              <a:buSzTx/>
              <a:buFont typeface="+mj-lt"/>
              <a:buAutoNum type="arabicPeriod"/>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Is MAS supported on all </a:t>
            </a:r>
            <a:r>
              <a:rPr kumimoji="0" lang="en-GB" sz="1400" b="0" i="0" u="none" strike="noStrike" kern="1200" cap="none" spc="0" normalizeH="0" baseline="0" noProof="0" dirty="0" err="1">
                <a:ln>
                  <a:noFill/>
                </a:ln>
                <a:solidFill>
                  <a:srgbClr val="000000"/>
                </a:solidFill>
                <a:effectLst/>
                <a:uLnTx/>
                <a:uFillTx/>
                <a:latin typeface="IBM Plex Sans"/>
                <a:ea typeface="+mn-ea"/>
                <a:cs typeface="Arial" panose="020B0604020202020204" pitchFamily="34" charset="0"/>
              </a:rPr>
              <a:t>hyperscalers</a:t>
            </a: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t>
            </a:r>
          </a:p>
          <a:p>
            <a:pPr marL="457200" marR="0" lvl="1" indent="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MAS runs on IBM Cloud, AWS, Azure</a:t>
            </a:r>
          </a:p>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endPar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3" name="Slide Number Placeholder 2">
            <a:extLst>
              <a:ext uri="{FF2B5EF4-FFF2-40B4-BE49-F238E27FC236}">
                <a16:creationId xmlns:a16="http://schemas.microsoft.com/office/drawing/2014/main" id="{F08D9EAF-3771-1688-49DE-D20EC317A4DF}"/>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61</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7318764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F21F7-3B3D-4885-B8B1-04D2A931884D}"/>
              </a:ext>
            </a:extLst>
          </p:cNvPr>
          <p:cNvSpPr>
            <a:spLocks noGrp="1"/>
          </p:cNvSpPr>
          <p:nvPr>
            <p:ph type="title"/>
          </p:nvPr>
        </p:nvSpPr>
        <p:spPr/>
        <p:txBody>
          <a:bodyPr/>
          <a:lstStyle/>
          <a:p>
            <a:r>
              <a:rPr lang="en-AU" dirty="0"/>
              <a:t>Thank You</a:t>
            </a:r>
          </a:p>
        </p:txBody>
      </p:sp>
      <p:sp>
        <p:nvSpPr>
          <p:cNvPr id="6" name="Date Placeholder 5">
            <a:extLst>
              <a:ext uri="{FF2B5EF4-FFF2-40B4-BE49-F238E27FC236}">
                <a16:creationId xmlns:a16="http://schemas.microsoft.com/office/drawing/2014/main" id="{EB8941C8-EC31-4519-BDF0-74CEEE511230}"/>
              </a:ext>
            </a:extLst>
          </p:cNvPr>
          <p:cNvSpPr>
            <a:spLocks noGrp="1"/>
          </p:cNvSpPr>
          <p:nvPr>
            <p:ph type="dt" sz="half" idx="2"/>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rPr>
              <a:t>Template - 2022 Edition, Version 2.04</a:t>
            </a:r>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
        <p:nvSpPr>
          <p:cNvPr id="7" name="Footer Placeholder 12">
            <a:extLst>
              <a:ext uri="{FF2B5EF4-FFF2-40B4-BE49-F238E27FC236}">
                <a16:creationId xmlns:a16="http://schemas.microsoft.com/office/drawing/2014/main" id="{39EB9B90-A951-4393-AA8A-513349713AEE}"/>
              </a:ext>
            </a:extLst>
          </p:cNvPr>
          <p:cNvSpPr txBox="1">
            <a:spLocks/>
          </p:cNvSpPr>
          <p:nvPr/>
        </p:nvSpPr>
        <p:spPr>
          <a:xfrm>
            <a:off x="5591945" y="6534150"/>
            <a:ext cx="547260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defPPr>
              <a:defRPr lang="en-AU"/>
            </a:defPPr>
            <a:lvl1pPr>
              <a:spcBef>
                <a:spcPct val="0"/>
              </a:spcBef>
              <a:buFontTx/>
              <a:buNone/>
              <a:defRPr sz="800" b="0">
                <a:latin typeface="+mn-lt"/>
              </a:defRPr>
            </a:lvl1pPr>
            <a:lvl2pPr marL="4572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rPr>
              <a:t>MAS Deployment - Solutioning Guide   |   IBM Confidential   |   IBM Cloud Solutioning Centers</a:t>
            </a:r>
            <a:endParaRPr kumimoji="0" lang="en-AU" sz="800" b="0" i="0" u="none" strike="noStrike" kern="1200" cap="none" spc="0" normalizeH="0" baseline="0" noProof="0" dirty="0">
              <a:ln>
                <a:noFill/>
              </a:ln>
              <a:solidFill>
                <a:prstClr val="white"/>
              </a:solidFill>
              <a:effectLst/>
              <a:uLnTx/>
              <a:uFillTx/>
              <a:latin typeface="IBM Plex Sans"/>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8101995E-770E-38B3-C5C1-7A2FD2432824}"/>
              </a:ext>
            </a:extLst>
          </p:cNvPr>
          <p:cNvSpPr>
            <a:spLocks noGrp="1"/>
          </p:cNvSpPr>
          <p:nvPr>
            <p:ph type="sldNum" sz="quarter" idx="4"/>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4EA52503-4869-4E94-93FA-405D01696FD2}" type="slidenum">
              <a:rPr kumimoji="0" lang="en-AU" sz="800" b="0" i="0" u="none" strike="noStrike" kern="1200" cap="none" spc="0" normalizeH="0" baseline="0" noProof="0" smtClean="0">
                <a:ln>
                  <a:noFill/>
                </a:ln>
                <a:solidFill>
                  <a:prstClr val="white"/>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62</a:t>
            </a:fld>
            <a:endParaRPr kumimoji="0" lang="en-AU" sz="800" b="0" i="0" u="none" strike="noStrike" kern="1200" cap="none" spc="0" normalizeH="0" baseline="0" noProof="0">
              <a:ln>
                <a:noFill/>
              </a:ln>
              <a:solidFill>
                <a:prstClr val="white"/>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3332295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a:xfrm>
            <a:off x="366185" y="457200"/>
            <a:ext cx="11459633" cy="624623"/>
          </a:xfrm>
        </p:spPr>
        <p:txBody>
          <a:bodyPr/>
          <a:lstStyle/>
          <a:p>
            <a:r>
              <a:rPr lang="en-SG" dirty="0"/>
              <a:t>IBM Maximo Application Suite</a:t>
            </a:r>
            <a:br>
              <a:rPr lang="en-SG" dirty="0"/>
            </a:br>
            <a:endParaRPr lang="en-SG" dirty="0"/>
          </a:p>
        </p:txBody>
      </p:sp>
      <p:sp>
        <p:nvSpPr>
          <p:cNvPr id="77" name="Text Placeholder 1">
            <a:extLst>
              <a:ext uri="{FF2B5EF4-FFF2-40B4-BE49-F238E27FC236}">
                <a16:creationId xmlns:a16="http://schemas.microsoft.com/office/drawing/2014/main" id="{AA80981D-142C-3947-A479-9BD8C25162D3}"/>
              </a:ext>
            </a:extLst>
          </p:cNvPr>
          <p:cNvSpPr txBox="1">
            <a:spLocks/>
          </p:cNvSpPr>
          <p:nvPr/>
        </p:nvSpPr>
        <p:spPr>
          <a:xfrm>
            <a:off x="1853610" y="929482"/>
            <a:ext cx="8332470" cy="536791"/>
          </a:xfrm>
          <a:prstGeom prst="rect">
            <a:avLst/>
          </a:prstGeom>
        </p:spPr>
        <p:txBody>
          <a:bodyPr vert="horz" lIns="91440" tIns="45720" rIns="91440" bIns="45720" rtlCol="0">
            <a:normAutofit/>
          </a:bodyPr>
          <a:lstStyle>
            <a:defPPr>
              <a:defRPr lang="en-US"/>
            </a:defPPr>
            <a:lvl1pPr marL="0" algn="l" defTabSz="685983" rtl="0" eaLnBrk="1" latinLnBrk="0" hangingPunct="1">
              <a:defRPr sz="1350" kern="1200">
                <a:solidFill>
                  <a:schemeClr val="tx1"/>
                </a:solidFill>
                <a:latin typeface="+mn-lt"/>
                <a:ea typeface="+mn-ea"/>
                <a:cs typeface="+mn-c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endParaRPr kumimoji="0" lang="en-US" sz="2800" b="1" i="0" u="none" strike="noStrike" kern="1200" cap="none" spc="0" normalizeH="0" baseline="0" noProof="0" dirty="0">
              <a:ln>
                <a:noFill/>
              </a:ln>
              <a:solidFill>
                <a:srgbClr val="0064FF"/>
              </a:solidFill>
              <a:effectLst/>
              <a:uLnTx/>
              <a:uFillTx/>
              <a:latin typeface="IBM Plex Sans" panose="020B0503050203000203" pitchFamily="34" charset="77"/>
              <a:ea typeface="+mn-ea"/>
              <a:cs typeface="Arial"/>
            </a:endParaRPr>
          </a:p>
        </p:txBody>
      </p:sp>
      <p:sp>
        <p:nvSpPr>
          <p:cNvPr id="6" name="TextBox 5">
            <a:extLst>
              <a:ext uri="{FF2B5EF4-FFF2-40B4-BE49-F238E27FC236}">
                <a16:creationId xmlns:a16="http://schemas.microsoft.com/office/drawing/2014/main" id="{6EBEFDCB-8E60-445C-BC2B-CD8F255C64C7}"/>
              </a:ext>
            </a:extLst>
          </p:cNvPr>
          <p:cNvSpPr txBox="1"/>
          <p:nvPr/>
        </p:nvSpPr>
        <p:spPr>
          <a:xfrm>
            <a:off x="392859" y="921414"/>
            <a:ext cx="11459633" cy="5816189"/>
          </a:xfrm>
          <a:prstGeom prst="rect">
            <a:avLst/>
          </a:prstGeom>
          <a:noFill/>
        </p:spPr>
        <p:txBody>
          <a:bodyPr wrap="square" lIns="72000" tIns="72000" rIns="72000" bIns="72000" rtlCol="0" anchor="t">
            <a:spAutoFit/>
          </a:bodyPr>
          <a:lstStyle/>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a:rPr>
              <a:t>IBM MAS is a collection of applications, industry solutions, add-ons, and tools to build powerful AI-driven asset and analytics solutions for enterprise needs. IBM MAS is offered as a </a:t>
            </a:r>
            <a:r>
              <a:rPr lang="en-GB" sz="1400" dirty="0">
                <a:solidFill>
                  <a:srgbClr val="000000"/>
                </a:solidFill>
                <a:latin typeface="IBM Plex Sans"/>
                <a:cs typeface="Arial"/>
              </a:rPr>
              <a:t>customer-managed</a:t>
            </a:r>
            <a:r>
              <a:rPr kumimoji="0" lang="en-GB" sz="1400" b="0" i="0" u="none" strike="noStrike" kern="1200" cap="none" spc="0" normalizeH="0" baseline="0" noProof="0" dirty="0">
                <a:ln>
                  <a:noFill/>
                </a:ln>
                <a:solidFill>
                  <a:srgbClr val="000000"/>
                </a:solidFill>
                <a:effectLst/>
                <a:uLnTx/>
                <a:uFillTx/>
                <a:latin typeface="IBM Plex Sans"/>
                <a:ea typeface="+mn-ea"/>
                <a:cs typeface="Arial"/>
              </a:rPr>
              <a:t> product on Red Hat OpenShift and also as an IBM Managed Service.</a:t>
            </a:r>
          </a:p>
          <a:p>
            <a:pPr marL="177800" marR="0" lvl="0" indent="-17780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Char char="§"/>
              <a:tabLst/>
              <a:defRPr/>
            </a:pPr>
            <a:endPar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0" marR="0" lvl="0" indent="0" algn="l" defTabSz="914400" rtl="0" eaLnBrk="1" fontAlgn="base" latinLnBrk="0" hangingPunct="1">
              <a:lnSpc>
                <a:spcPct val="100000"/>
              </a:lnSpc>
              <a:spcBef>
                <a:spcPts val="300"/>
              </a:spcBef>
              <a:spcAft>
                <a:spcPct val="0"/>
              </a:spcAft>
              <a:buClr>
                <a:srgbClr val="20D5D2"/>
              </a:buClr>
              <a:buSzTx/>
              <a:buFont typeface="Wingdings" panose="05000000000000000000" pitchFamily="2" charset="2"/>
              <a:buNone/>
              <a:tabLst/>
              <a:defRPr/>
            </a:pPr>
            <a:r>
              <a:rPr lang="en-SG" sz="1400" dirty="0">
                <a:solidFill>
                  <a:srgbClr val="000000"/>
                </a:solidFill>
                <a:latin typeface="IBM Plex Sans"/>
                <a:cs typeface="Arial"/>
              </a:rPr>
              <a:t>Applications</a:t>
            </a:r>
            <a:r>
              <a:rPr kumimoji="0" lang="en-SG" sz="1400" b="0" i="0" u="none" strike="noStrike" kern="1200" cap="none" spc="0" normalizeH="0" baseline="0" noProof="0" dirty="0">
                <a:ln>
                  <a:noFill/>
                </a:ln>
                <a:solidFill>
                  <a:srgbClr val="000000"/>
                </a:solidFill>
                <a:effectLst/>
                <a:uLnTx/>
                <a:uFillTx/>
                <a:latin typeface="IBM Plex Sans"/>
                <a:ea typeface="+mn-ea"/>
                <a:cs typeface="Arial"/>
              </a:rPr>
              <a:t> included as part of MAS:</a:t>
            </a:r>
            <a:endParaRPr lang="en-SG" sz="1400" b="0" i="0" u="none" strike="noStrike" kern="1200" cap="none" spc="0" normalizeH="0" baseline="0" noProof="0" dirty="0">
              <a:ln>
                <a:noFill/>
              </a:ln>
              <a:solidFill>
                <a:srgbClr val="000000"/>
              </a:solidFill>
              <a:effectLst/>
              <a:uLnTx/>
              <a:uFillTx/>
              <a:latin typeface="IBM Plex Sans"/>
              <a:cs typeface="Arial"/>
            </a:endParaRPr>
          </a:p>
          <a:p>
            <a:pPr marL="635000" marR="0" lvl="1"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SG" sz="1400" b="1"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IBM Maximo Manage</a:t>
            </a:r>
          </a:p>
          <a:p>
            <a:pPr lvl="2" algn="just" fontAlgn="base">
              <a:spcBef>
                <a:spcPts val="300"/>
              </a:spcBef>
              <a:spcAft>
                <a:spcPct val="0"/>
              </a:spcAft>
              <a:buClr>
                <a:srgbClr val="000000"/>
              </a:buClr>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a:rPr>
              <a:t>Maximo Manage is an asset lifecycle and workflow process management application that manages asset operations and business processes and integrates existing enterprise applications. </a:t>
            </a:r>
            <a:r>
              <a:rPr lang="en-GB" sz="1400" dirty="0">
                <a:solidFill>
                  <a:srgbClr val="000000"/>
                </a:solidFill>
                <a:latin typeface="IBM Plex Sans"/>
                <a:cs typeface="Arial"/>
              </a:rPr>
              <a:t>It delivers</a:t>
            </a:r>
            <a:r>
              <a:rPr kumimoji="0" lang="en-GB" sz="1400" b="0" i="0" u="none" strike="noStrike" kern="1200" cap="none" spc="0" normalizeH="0" baseline="0" noProof="0" dirty="0">
                <a:ln>
                  <a:noFill/>
                </a:ln>
                <a:solidFill>
                  <a:srgbClr val="000000"/>
                </a:solidFill>
                <a:effectLst/>
                <a:uLnTx/>
                <a:uFillTx/>
                <a:latin typeface="IBM Plex Sans"/>
                <a:ea typeface="+mn-ea"/>
                <a:cs typeface="Arial"/>
              </a:rPr>
              <a:t> a comprehensive view of all asset types, their conditions and locations, and the work processes that support them, </a:t>
            </a:r>
            <a:r>
              <a:rPr lang="en-GB" sz="1400" dirty="0">
                <a:solidFill>
                  <a:srgbClr val="000000"/>
                </a:solidFill>
                <a:latin typeface="IBM Plex Sans"/>
                <a:cs typeface="Arial"/>
              </a:rPr>
              <a:t>providing </a:t>
            </a:r>
            <a:r>
              <a:rPr kumimoji="0" lang="en-GB" sz="1400" b="0" i="0" u="none" strike="noStrike" kern="1200" cap="none" spc="0" normalizeH="0" baseline="0" noProof="0" dirty="0">
                <a:ln>
                  <a:noFill/>
                </a:ln>
                <a:solidFill>
                  <a:srgbClr val="000000"/>
                </a:solidFill>
                <a:effectLst/>
                <a:uLnTx/>
                <a:uFillTx/>
                <a:latin typeface="IBM Plex Sans"/>
                <a:ea typeface="+mn-ea"/>
                <a:cs typeface="Arial"/>
              </a:rPr>
              <a:t>optimal planning, control, audit, and compliance capability.</a:t>
            </a:r>
            <a:endParaRPr lang="en-GB" sz="1400" b="0" i="0" u="none" strike="noStrike" kern="1200" cap="none" spc="0" normalizeH="0" baseline="0" noProof="0" dirty="0">
              <a:ln>
                <a:noFill/>
              </a:ln>
              <a:solidFill>
                <a:srgbClr val="000000"/>
              </a:solidFill>
              <a:effectLst/>
              <a:uLnTx/>
              <a:uFillTx/>
              <a:latin typeface="IBM Plex Sans"/>
              <a:cs typeface="Arial"/>
            </a:endParaRPr>
          </a:p>
          <a:p>
            <a:pPr marL="635000" marR="0" lvl="1"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SG" sz="1400" b="1"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IBM Maximo Monitor</a:t>
            </a:r>
          </a:p>
          <a:p>
            <a:pPr marL="914400" marR="0" lvl="2" indent="0" algn="just"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Maximo Monitor provides a monitoring solution for real-time visibility, root-cause troubleshooting, anomaly detection, and AI-driven alerts at scale. </a:t>
            </a:r>
          </a:p>
          <a:p>
            <a:pPr marL="635000" marR="0" lvl="1"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SG" sz="1400" b="1"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IBM Maximo Health</a:t>
            </a:r>
          </a:p>
          <a:p>
            <a:pPr marL="914400" marR="0" lvl="2" indent="0" algn="just"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Maximo Health helps consolidate operation, asset, and maintenance data to gain insight into asset performance and to optimize preventive maintenance and replacement planning. Clients can increase trust in data by reviewing assets that have potential data quality issues, and can configure asset scores to drive efficiency, optimize costs, and reduce risk.</a:t>
            </a:r>
            <a:endParaRPr kumimoji="0" lang="en-SG"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635000" marR="0" lvl="1" indent="-177800" algn="l"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Char char="§"/>
              <a:tabLst/>
              <a:defRPr/>
            </a:pPr>
            <a:r>
              <a:rPr kumimoji="0" lang="en-SG" sz="1400" b="1"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IBM Maximo Predict</a:t>
            </a:r>
          </a:p>
          <a:p>
            <a:pPr marL="914400" marR="0" lvl="2" indent="0" algn="just" defTabSz="914400" rtl="0" eaLnBrk="1" fontAlgn="base" latinLnBrk="0" hangingPunct="1">
              <a:lnSpc>
                <a:spcPct val="100000"/>
              </a:lnSpc>
              <a:spcBef>
                <a:spcPts val="300"/>
              </a:spcBef>
              <a:spcAft>
                <a:spcPct val="0"/>
              </a:spcAft>
              <a:buClr>
                <a:srgbClr val="000000"/>
              </a:buClr>
              <a:buSzTx/>
              <a:buFont typeface="Wingdings" panose="05000000000000000000" pitchFamily="2" charset="2"/>
              <a:buNone/>
              <a:tabLst/>
              <a:defRPr/>
            </a:pPr>
            <a:r>
              <a:rPr kumimoji="0" lang="en-GB" sz="14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Maximo Predict uses historical and real-time asset performance data, maintenance records, inspection reports, and environmental data to correlate performance factors that predict asset degradation or failure. Maximo Predict uses artificial intelligence to optimize and predict model accuracy.</a:t>
            </a:r>
          </a:p>
          <a:p>
            <a:pPr marL="635000" lvl="1" indent="-177800">
              <a:spcBef>
                <a:spcPts val="300"/>
              </a:spcBef>
              <a:spcAft>
                <a:spcPct val="0"/>
              </a:spcAft>
              <a:buFont typeface="Wingdings,Sans-Serif"/>
              <a:buChar char="§"/>
              <a:defRPr/>
            </a:pPr>
            <a:r>
              <a:rPr lang="en-SG" sz="1400" b="1" dirty="0">
                <a:solidFill>
                  <a:srgbClr val="000000"/>
                </a:solidFill>
                <a:latin typeface="IBM Plex Sans"/>
                <a:cs typeface="Arial"/>
              </a:rPr>
              <a:t>IBM Maximo Visual Inspection</a:t>
            </a:r>
            <a:endParaRPr lang="en-US" sz="1400" dirty="0">
              <a:solidFill>
                <a:srgbClr val="000000"/>
              </a:solidFill>
              <a:latin typeface="IBM Plex Sans"/>
              <a:cs typeface="Arial"/>
            </a:endParaRPr>
          </a:p>
          <a:p>
            <a:pPr lvl="2" algn="just">
              <a:spcBef>
                <a:spcPts val="300"/>
              </a:spcBef>
              <a:spcAft>
                <a:spcPct val="0"/>
              </a:spcAft>
              <a:defRPr/>
            </a:pPr>
            <a:r>
              <a:rPr lang="en-GB" sz="1400" dirty="0">
                <a:ea typeface="+mn-lt"/>
                <a:cs typeface="+mn-lt"/>
              </a:rPr>
              <a:t>It is a video and image analysis platform built on cognitive infrastructure. The platform offers built-in deep learning models that learn to </a:t>
            </a:r>
            <a:r>
              <a:rPr lang="en-GB" sz="1400" dirty="0" err="1">
                <a:ea typeface="+mn-lt"/>
                <a:cs typeface="+mn-lt"/>
              </a:rPr>
              <a:t>analyze</a:t>
            </a:r>
            <a:r>
              <a:rPr lang="en-GB" sz="1400" dirty="0">
                <a:ea typeface="+mn-lt"/>
                <a:cs typeface="+mn-lt"/>
              </a:rPr>
              <a:t> images and video streams for classification, object detection, and anomaly detection.</a:t>
            </a:r>
            <a:endParaRPr lang="en-GB" dirty="0"/>
          </a:p>
          <a:p>
            <a:pPr lvl="2" algn="just">
              <a:spcBef>
                <a:spcPts val="300"/>
              </a:spcBef>
              <a:spcAft>
                <a:spcPct val="0"/>
              </a:spcAft>
              <a:defRPr/>
            </a:pPr>
            <a:endParaRPr lang="en-GB" sz="1400" dirty="0">
              <a:solidFill>
                <a:srgbClr val="000000"/>
              </a:solidFill>
              <a:latin typeface="IBM Plex Sans"/>
              <a:cs typeface="Arial" panose="020B0604020202020204" pitchFamily="34" charset="0"/>
            </a:endParaRPr>
          </a:p>
        </p:txBody>
      </p:sp>
      <p:sp>
        <p:nvSpPr>
          <p:cNvPr id="2" name="Slide Number Placeholder 1">
            <a:extLst>
              <a:ext uri="{FF2B5EF4-FFF2-40B4-BE49-F238E27FC236}">
                <a16:creationId xmlns:a16="http://schemas.microsoft.com/office/drawing/2014/main" id="{C1169CBB-8EF0-1D07-7656-528068AFFB49}"/>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7</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spTree>
    <p:extLst>
      <p:ext uri="{BB962C8B-B14F-4D97-AF65-F5344CB8AC3E}">
        <p14:creationId xmlns:p14="http://schemas.microsoft.com/office/powerpoint/2010/main" val="1457261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99967CD-3EDA-4971-89B2-EF3CDA502916}"/>
              </a:ext>
            </a:extLst>
          </p:cNvPr>
          <p:cNvSpPr>
            <a:spLocks noGrp="1"/>
          </p:cNvSpPr>
          <p:nvPr>
            <p:ph type="title"/>
          </p:nvPr>
        </p:nvSpPr>
        <p:spPr/>
        <p:txBody>
          <a:bodyPr/>
          <a:lstStyle/>
          <a:p>
            <a:r>
              <a:rPr lang="en-SG" dirty="0"/>
              <a:t>IBM Maximo Application Suite – Client Maturity Model</a:t>
            </a:r>
            <a:br>
              <a:rPr lang="en-US" sz="2400" dirty="0">
                <a:latin typeface="IBM Plex Sans" panose="020B0503050203000203" pitchFamily="34" charset="77"/>
              </a:rPr>
            </a:br>
            <a:endParaRPr lang="en-SG" dirty="0"/>
          </a:p>
        </p:txBody>
      </p:sp>
      <p:sp>
        <p:nvSpPr>
          <p:cNvPr id="3" name="TextBox 2">
            <a:extLst>
              <a:ext uri="{FF2B5EF4-FFF2-40B4-BE49-F238E27FC236}">
                <a16:creationId xmlns:a16="http://schemas.microsoft.com/office/drawing/2014/main" id="{C478D16D-4D87-4A2E-A21B-194AFB27ECDC}"/>
              </a:ext>
            </a:extLst>
          </p:cNvPr>
          <p:cNvSpPr txBox="1"/>
          <p:nvPr/>
        </p:nvSpPr>
        <p:spPr>
          <a:xfrm>
            <a:off x="8785719" y="729160"/>
            <a:ext cx="3040096" cy="6023939"/>
          </a:xfrm>
          <a:prstGeom prst="rect">
            <a:avLst/>
          </a:prstGeom>
          <a:noFill/>
        </p:spPr>
        <p:txBody>
          <a:bodyPr wrap="square" lIns="72000" tIns="72000" rIns="72000" bIns="72000" rtlCol="0">
            <a:spAutoFit/>
          </a:bodyPr>
          <a:lstStyle/>
          <a:p>
            <a:pPr marL="177800" marR="0" lvl="0" indent="-177800" algn="just" defTabSz="914400" rtl="0" eaLnBrk="1" fontAlgn="base" latinLnBrk="0" hangingPunct="1">
              <a:lnSpc>
                <a:spcPct val="100000"/>
              </a:lnSpc>
              <a:spcBef>
                <a:spcPts val="300"/>
              </a:spcBef>
              <a:spcAft>
                <a:spcPct val="0"/>
              </a:spcAft>
              <a:buClr>
                <a:schemeClr val="tx1"/>
              </a:buClr>
              <a:buSzTx/>
              <a:buFont typeface="Wingdings" panose="05000000000000000000" pitchFamily="2" charset="2"/>
              <a:buChar char="§"/>
              <a:tabLst/>
              <a:defRPr/>
            </a:pPr>
            <a:r>
              <a:rPr kumimoji="0" lang="en-GB" sz="12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An Asset Management Maturity model is used to describe where a company is in relation to the top performing enterprises. As organizations mature, maintenance then shifts from being viewed as a necessary expense through to an investment which creates business value.</a:t>
            </a:r>
          </a:p>
          <a:p>
            <a:pPr marL="0" marR="0" lvl="0" indent="0" algn="just" defTabSz="914400" rtl="0" eaLnBrk="1" fontAlgn="base" latinLnBrk="0" hangingPunct="1">
              <a:lnSpc>
                <a:spcPct val="100000"/>
              </a:lnSpc>
              <a:spcBef>
                <a:spcPts val="300"/>
              </a:spcBef>
              <a:spcAft>
                <a:spcPct val="0"/>
              </a:spcAft>
              <a:buClr>
                <a:schemeClr val="tx1"/>
              </a:buClr>
              <a:buSzTx/>
              <a:buFont typeface="Wingdings" panose="05000000000000000000" pitchFamily="2" charset="2"/>
              <a:buNone/>
              <a:tabLst/>
              <a:defRPr/>
            </a:pPr>
            <a:endParaRPr kumimoji="0" lang="en-GB" sz="12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7800" marR="0" lvl="0" indent="-177800" algn="just" defTabSz="914400" rtl="0" eaLnBrk="1" fontAlgn="base" latinLnBrk="0" hangingPunct="1">
              <a:lnSpc>
                <a:spcPct val="100000"/>
              </a:lnSpc>
              <a:spcBef>
                <a:spcPts val="300"/>
              </a:spcBef>
              <a:spcAft>
                <a:spcPct val="0"/>
              </a:spcAft>
              <a:buClr>
                <a:schemeClr val="tx1"/>
              </a:buClr>
              <a:buSzTx/>
              <a:buFont typeface="Wingdings" panose="05000000000000000000" pitchFamily="2" charset="2"/>
              <a:buChar char="§"/>
              <a:tabLst/>
              <a:defRPr/>
            </a:pPr>
            <a:r>
              <a:rPr kumimoji="0" lang="en-GB" sz="12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As clients move from the bottom left to top right, overall maintenance costs can be reduced but the value to the organization as a whole increases as assets become more reliable, downtime is reduced and asset performance is increased.</a:t>
            </a:r>
          </a:p>
          <a:p>
            <a:pPr marL="0" marR="0" lvl="0" indent="0" algn="just" defTabSz="914400" rtl="0" eaLnBrk="1" fontAlgn="base" latinLnBrk="0" hangingPunct="1">
              <a:lnSpc>
                <a:spcPct val="100000"/>
              </a:lnSpc>
              <a:spcBef>
                <a:spcPts val="300"/>
              </a:spcBef>
              <a:spcAft>
                <a:spcPct val="0"/>
              </a:spcAft>
              <a:buClr>
                <a:schemeClr val="tx1"/>
              </a:buClr>
              <a:buSzTx/>
              <a:buFont typeface="Wingdings" panose="05000000000000000000" pitchFamily="2" charset="2"/>
              <a:buNone/>
              <a:tabLst/>
              <a:defRPr/>
            </a:pPr>
            <a:endParaRPr kumimoji="0" lang="en-GB" sz="12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a:p>
            <a:pPr marL="177800" marR="0" lvl="0" indent="-177800" algn="just" defTabSz="914400" rtl="0" eaLnBrk="1" fontAlgn="base" latinLnBrk="0" hangingPunct="1">
              <a:lnSpc>
                <a:spcPct val="100000"/>
              </a:lnSpc>
              <a:spcBef>
                <a:spcPts val="300"/>
              </a:spcBef>
              <a:spcAft>
                <a:spcPct val="0"/>
              </a:spcAft>
              <a:buClr>
                <a:schemeClr val="tx1"/>
              </a:buClr>
              <a:buSzTx/>
              <a:buFont typeface="Wingdings" panose="05000000000000000000" pitchFamily="2" charset="2"/>
              <a:buChar char="§"/>
              <a:tabLst/>
              <a:defRPr/>
            </a:pPr>
            <a:r>
              <a:rPr kumimoji="0" lang="en-GB" sz="12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rPr>
              <a:t>The Asset Management Maturity Model displayed here has 4+ levels, and client starting off point may not be at the beginning.  Moving through to successive levels in the maturity model will take time and effort and a commitment from all stakeholders. Additionally, not all assets are the same, for some it will be quite acceptable to replace them when they have broken, for others we might listen to the assets for audible or inaudible changes in order to predict future failure. </a:t>
            </a:r>
            <a:endParaRPr kumimoji="0" lang="en-GB" sz="1100" b="0" i="0" u="none" strike="noStrike" kern="1200" cap="none" spc="0" normalizeH="0" baseline="0" noProof="0" dirty="0">
              <a:ln>
                <a:noFill/>
              </a:ln>
              <a:solidFill>
                <a:srgbClr val="000000"/>
              </a:solidFill>
              <a:effectLst/>
              <a:uLnTx/>
              <a:uFillTx/>
              <a:latin typeface="IBM Plex Sans"/>
              <a:ea typeface="+mn-ea"/>
              <a:cs typeface="Arial" panose="020B0604020202020204" pitchFamily="34" charset="0"/>
            </a:endParaRPr>
          </a:p>
        </p:txBody>
      </p:sp>
      <p:sp>
        <p:nvSpPr>
          <p:cNvPr id="6" name="Slide Number Placeholder 5">
            <a:extLst>
              <a:ext uri="{FF2B5EF4-FFF2-40B4-BE49-F238E27FC236}">
                <a16:creationId xmlns:a16="http://schemas.microsoft.com/office/drawing/2014/main" id="{93C153ED-41F3-13C7-16FA-F629644F0061}"/>
              </a:ext>
            </a:extLst>
          </p:cNvPr>
          <p:cNvSpPr>
            <a:spLocks noGrp="1"/>
          </p:cNvSpPr>
          <p:nvPr>
            <p:ph type="sldNum" sz="quarter" idx="11"/>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0C426F34-4EC7-4C3E-BCC5-CCD747DD43EB}" type="slidenum">
              <a:rPr kumimoji="0" lang="en-AU" sz="800" b="0" i="0" u="none" strike="noStrike" kern="1200" cap="none" spc="0" normalizeH="0" baseline="0" noProof="0" smtClean="0">
                <a:ln>
                  <a:noFill/>
                </a:ln>
                <a:solidFill>
                  <a:srgbClr val="000000"/>
                </a:solidFill>
                <a:effectLst/>
                <a:uLnTx/>
                <a:uFillTx/>
                <a:latin typeface="IBM Plex Sans"/>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8</a:t>
            </a:fld>
            <a:endParaRPr kumimoji="0" lang="en-AU" sz="800" b="0" i="0" u="none" strike="noStrike" kern="1200" cap="none" spc="0" normalizeH="0" baseline="0" noProof="0">
              <a:ln>
                <a:noFill/>
              </a:ln>
              <a:solidFill>
                <a:srgbClr val="000000"/>
              </a:solidFill>
              <a:effectLst/>
              <a:uLnTx/>
              <a:uFillTx/>
              <a:latin typeface="IBM Plex Sans"/>
              <a:ea typeface="+mn-ea"/>
              <a:cs typeface="Arial" panose="020B0604020202020204" pitchFamily="34" charset="0"/>
            </a:endParaRPr>
          </a:p>
        </p:txBody>
      </p:sp>
      <p:pic>
        <p:nvPicPr>
          <p:cNvPr id="24" name="Picture 23">
            <a:extLst>
              <a:ext uri="{FF2B5EF4-FFF2-40B4-BE49-F238E27FC236}">
                <a16:creationId xmlns:a16="http://schemas.microsoft.com/office/drawing/2014/main" id="{1EBCE797-D6F0-F427-0424-33C4EC96AB1E}"/>
              </a:ext>
            </a:extLst>
          </p:cNvPr>
          <p:cNvPicPr>
            <a:picLocks noChangeAspect="1"/>
          </p:cNvPicPr>
          <p:nvPr/>
        </p:nvPicPr>
        <p:blipFill>
          <a:blip r:embed="rId2"/>
          <a:stretch>
            <a:fillRect/>
          </a:stretch>
        </p:blipFill>
        <p:spPr>
          <a:xfrm>
            <a:off x="366182" y="1439918"/>
            <a:ext cx="8391313" cy="4330262"/>
          </a:xfrm>
          <a:prstGeom prst="rect">
            <a:avLst/>
          </a:prstGeom>
        </p:spPr>
      </p:pic>
    </p:spTree>
    <p:extLst>
      <p:ext uri="{BB962C8B-B14F-4D97-AF65-F5344CB8AC3E}">
        <p14:creationId xmlns:p14="http://schemas.microsoft.com/office/powerpoint/2010/main" val="1852538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F5BA5D4-66F0-134A-A2DE-F8DB4925817B}"/>
              </a:ext>
            </a:extLst>
          </p:cNvPr>
          <p:cNvSpPr txBox="1">
            <a:spLocks noGrp="1"/>
          </p:cNvSpPr>
          <p:nvPr>
            <p:ph type="title" idx="4294967295"/>
          </p:nvPr>
        </p:nvSpPr>
        <p:spPr>
          <a:xfrm>
            <a:off x="4674247" y="343248"/>
            <a:ext cx="5598898" cy="50276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40000"/>
              </a:spcBef>
              <a:spcAft>
                <a:spcPct val="0"/>
              </a:spcAft>
              <a:buClrTx/>
              <a:buSzTx/>
              <a:buFont typeface="Wingdings" panose="05000000000000000000" pitchFamily="2" charset="2"/>
              <a:buNone/>
              <a:tabLst/>
              <a:defRPr/>
            </a:pPr>
            <a:r>
              <a:rPr kumimoji="0" lang="en-US" sz="2667" b="1" i="0" u="none" strike="noStrike" kern="1200" cap="none" spc="0" normalizeH="0" baseline="0" noProof="0" dirty="0">
                <a:ln>
                  <a:noFill/>
                </a:ln>
                <a:solidFill>
                  <a:schemeClr val="bg1"/>
                </a:solidFill>
                <a:effectLst/>
                <a:uLnTx/>
                <a:uFillTx/>
                <a:latin typeface="IBM Plex Sans" panose="020B0503050203000203" pitchFamily="34" charset="0"/>
                <a:ea typeface="+mn-ea"/>
                <a:cs typeface="Arial" panose="020B0604020202020204" pitchFamily="34" charset="0"/>
              </a:rPr>
              <a:t>Maximo Application Suite </a:t>
            </a:r>
          </a:p>
        </p:txBody>
      </p:sp>
      <p:sp>
        <p:nvSpPr>
          <p:cNvPr id="36" name="Text Placeholder 2">
            <a:extLst>
              <a:ext uri="{FF2B5EF4-FFF2-40B4-BE49-F238E27FC236}">
                <a16:creationId xmlns:a16="http://schemas.microsoft.com/office/drawing/2014/main" id="{1DA5C76F-4E16-544B-87EF-7946DFE328A5}"/>
              </a:ext>
            </a:extLst>
          </p:cNvPr>
          <p:cNvSpPr txBox="1">
            <a:spLocks/>
          </p:cNvSpPr>
          <p:nvPr/>
        </p:nvSpPr>
        <p:spPr>
          <a:xfrm>
            <a:off x="304800" y="1658112"/>
            <a:ext cx="2450592" cy="4336288"/>
          </a:xfrm>
          <a:prstGeom prst="rect">
            <a:avLst/>
          </a:prstGeom>
        </p:spPr>
        <p:txBody>
          <a:bodyPr lIns="0" tIns="0" rIns="0" bIns="0"/>
          <a:lstStyle>
            <a:lvl1pPr marL="0" indent="0" algn="l" rtl="0" eaLnBrk="1" fontAlgn="base" hangingPunct="1">
              <a:lnSpc>
                <a:spcPct val="100000"/>
              </a:lnSpc>
              <a:spcBef>
                <a:spcPts val="1100"/>
              </a:spcBef>
              <a:spcAft>
                <a:spcPct val="0"/>
              </a:spcAft>
              <a:buClr>
                <a:schemeClr val="tx1"/>
              </a:buClr>
              <a:buSzPct val="90000"/>
              <a:buFont typeface="Wingdings" pitchFamily="2" charset="2"/>
              <a:buNone/>
              <a:defRPr sz="14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tx1"/>
              </a:buClr>
              <a:buSzPct val="100000"/>
              <a:buFont typeface=".AppleSystemUIFont" charset="-120"/>
              <a:buChar char="–"/>
              <a:tabLst/>
              <a:defRPr sz="14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tx1"/>
              </a:buClr>
              <a:buSzPct val="100000"/>
              <a:buFont typeface="Arial" panose="020B0604020202020204" pitchFamily="34" charset="0"/>
              <a:buChar char="•"/>
              <a:tabLst/>
              <a:defRPr sz="14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tx1"/>
              </a:buClr>
              <a:buSzPct val="100000"/>
              <a:buFont typeface=".AppleSystemUIFont" charset="-120"/>
              <a:buChar char="–"/>
              <a:tabLst/>
              <a:defRPr sz="1400" baseline="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tx1"/>
              </a:buClr>
              <a:buFont typeface=".AppleSystemUIFont" charset="-120"/>
              <a:buChar char="»"/>
              <a:tabLst/>
              <a:defRPr sz="14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marL="0" marR="0" lvl="0" indent="0" algn="l" defTabSz="1219151" rtl="0" eaLnBrk="1" fontAlgn="base" latinLnBrk="0" hangingPunct="1">
              <a:lnSpc>
                <a:spcPct val="100000"/>
              </a:lnSpc>
              <a:spcBef>
                <a:spcPts val="1100"/>
              </a:spcBef>
              <a:spcAft>
                <a:spcPct val="0"/>
              </a:spcAft>
              <a:buClr>
                <a:srgbClr val="000000"/>
              </a:buClr>
              <a:buSzPct val="90000"/>
              <a:buFont typeface="Wingdings" pitchFamily="2" charset="2"/>
              <a:buNone/>
              <a:tabLst/>
              <a:defRPr/>
            </a:pPr>
            <a:endParaRPr kumimoji="0" lang="en-US" sz="1867" b="1" i="0" u="none" strike="noStrike" kern="0" cap="none" spc="0" normalizeH="0" baseline="0" noProof="0" dirty="0">
              <a:ln>
                <a:noFill/>
              </a:ln>
              <a:solidFill>
                <a:srgbClr val="000000"/>
              </a:solidFill>
              <a:effectLst/>
              <a:uLnTx/>
              <a:uFillTx/>
              <a:latin typeface="IBM Plex Sans" panose="020B0503050203000203" pitchFamily="34" charset="0"/>
            </a:endParaRPr>
          </a:p>
          <a:p>
            <a:pPr marL="0" marR="0" lvl="0" indent="0" algn="l" defTabSz="1219151" rtl="0" eaLnBrk="1" fontAlgn="base" latinLnBrk="0" hangingPunct="1">
              <a:lnSpc>
                <a:spcPct val="100000"/>
              </a:lnSpc>
              <a:spcBef>
                <a:spcPts val="1100"/>
              </a:spcBef>
              <a:spcAft>
                <a:spcPct val="0"/>
              </a:spcAft>
              <a:buClr>
                <a:srgbClr val="000000"/>
              </a:buClr>
              <a:buSzPct val="90000"/>
              <a:buFont typeface="Wingdings" pitchFamily="2" charset="2"/>
              <a:buNone/>
              <a:tabLst/>
              <a:defRPr/>
            </a:pPr>
            <a:endParaRPr kumimoji="0" lang="en-US" sz="1867" b="1" i="0" u="none" strike="noStrike" kern="0" cap="none" spc="0" normalizeH="0" baseline="0" noProof="0" dirty="0">
              <a:ln>
                <a:noFill/>
              </a:ln>
              <a:solidFill>
                <a:srgbClr val="000000"/>
              </a:solidFill>
              <a:effectLst/>
              <a:uLnTx/>
              <a:uFillTx/>
              <a:latin typeface="IBM Plex Sans" panose="020B0503050203000203" pitchFamily="34" charset="0"/>
            </a:endParaRPr>
          </a:p>
        </p:txBody>
      </p:sp>
      <p:sp>
        <p:nvSpPr>
          <p:cNvPr id="34" name="Text Placeholder 2">
            <a:extLst>
              <a:ext uri="{FF2B5EF4-FFF2-40B4-BE49-F238E27FC236}">
                <a16:creationId xmlns:a16="http://schemas.microsoft.com/office/drawing/2014/main" id="{EEDB7A21-E3B3-3541-BF10-6A6B699BE8B2}"/>
              </a:ext>
            </a:extLst>
          </p:cNvPr>
          <p:cNvSpPr txBox="1">
            <a:spLocks/>
          </p:cNvSpPr>
          <p:nvPr/>
        </p:nvSpPr>
        <p:spPr>
          <a:xfrm>
            <a:off x="91042" y="1658112"/>
            <a:ext cx="2450592" cy="4336288"/>
          </a:xfrm>
          <a:prstGeom prst="rect">
            <a:avLst/>
          </a:prstGeom>
        </p:spPr>
        <p:txBody>
          <a:bodyPr lIns="0" tIns="0" rIns="0" bIns="0"/>
          <a:lstStyle>
            <a:lvl1pPr marL="0" indent="0" algn="l" rtl="0" eaLnBrk="1" fontAlgn="base" hangingPunct="1">
              <a:lnSpc>
                <a:spcPct val="100000"/>
              </a:lnSpc>
              <a:spcBef>
                <a:spcPts val="1100"/>
              </a:spcBef>
              <a:spcAft>
                <a:spcPct val="0"/>
              </a:spcAft>
              <a:buClr>
                <a:schemeClr val="tx1"/>
              </a:buClr>
              <a:buSzPct val="90000"/>
              <a:buFont typeface="Wingdings" pitchFamily="2" charset="2"/>
              <a:buNone/>
              <a:defRPr sz="14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tx1"/>
              </a:buClr>
              <a:buSzPct val="100000"/>
              <a:buFont typeface=".AppleSystemUIFont" charset="-120"/>
              <a:buChar char="–"/>
              <a:tabLst/>
              <a:defRPr sz="14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tx1"/>
              </a:buClr>
              <a:buSzPct val="100000"/>
              <a:buFont typeface="Arial" panose="020B0604020202020204" pitchFamily="34" charset="0"/>
              <a:buChar char="•"/>
              <a:tabLst/>
              <a:defRPr sz="14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tx1"/>
              </a:buClr>
              <a:buSzPct val="100000"/>
              <a:buFont typeface=".AppleSystemUIFont" charset="-120"/>
              <a:buChar char="–"/>
              <a:tabLst/>
              <a:defRPr sz="1400" baseline="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tx1"/>
              </a:buClr>
              <a:buFont typeface=".AppleSystemUIFont" charset="-120"/>
              <a:buChar char="»"/>
              <a:tabLst/>
              <a:defRPr sz="14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marL="0" marR="0" lvl="0" indent="0" algn="l" defTabSz="1219151" rtl="0" eaLnBrk="1" fontAlgn="base" latinLnBrk="0" hangingPunct="1">
              <a:lnSpc>
                <a:spcPct val="100000"/>
              </a:lnSpc>
              <a:spcBef>
                <a:spcPts val="1100"/>
              </a:spcBef>
              <a:spcAft>
                <a:spcPct val="0"/>
              </a:spcAft>
              <a:buClr>
                <a:srgbClr val="000000"/>
              </a:buClr>
              <a:buSzPct val="90000"/>
              <a:buFont typeface="Wingdings" pitchFamily="2" charset="2"/>
              <a:buNone/>
              <a:tabLst/>
              <a:defRPr/>
            </a:pPr>
            <a:endParaRPr kumimoji="0" lang="en-US" sz="1867" b="1" i="0" u="none" strike="noStrike" kern="0" cap="none" spc="0" normalizeH="0" baseline="0" noProof="0" dirty="0">
              <a:ln>
                <a:noFill/>
              </a:ln>
              <a:solidFill>
                <a:srgbClr val="000000"/>
              </a:solidFill>
              <a:effectLst/>
              <a:uLnTx/>
              <a:uFillTx/>
              <a:latin typeface="IBM Plex Sans" panose="020B0503050203000203" pitchFamily="34" charset="0"/>
            </a:endParaRPr>
          </a:p>
          <a:p>
            <a:pPr marL="0" marR="0" lvl="0" indent="0" algn="l" defTabSz="1219151" rtl="0" eaLnBrk="1" fontAlgn="base" latinLnBrk="0" hangingPunct="1">
              <a:lnSpc>
                <a:spcPct val="100000"/>
              </a:lnSpc>
              <a:spcBef>
                <a:spcPts val="1100"/>
              </a:spcBef>
              <a:spcAft>
                <a:spcPct val="0"/>
              </a:spcAft>
              <a:buClr>
                <a:srgbClr val="000000"/>
              </a:buClr>
              <a:buSzPct val="90000"/>
              <a:buFont typeface="Wingdings" pitchFamily="2" charset="2"/>
              <a:buNone/>
              <a:tabLst/>
              <a:defRPr/>
            </a:pPr>
            <a:endParaRPr kumimoji="0" lang="en-US" sz="1867" b="1" i="0" u="none" strike="noStrike" kern="0" cap="none" spc="0" normalizeH="0" baseline="0" noProof="0" dirty="0">
              <a:ln>
                <a:noFill/>
              </a:ln>
              <a:solidFill>
                <a:srgbClr val="000000"/>
              </a:solidFill>
              <a:effectLst/>
              <a:uLnTx/>
              <a:uFillTx/>
              <a:latin typeface="IBM Plex Sans" panose="020B0503050203000203" pitchFamily="34" charset="0"/>
            </a:endParaRPr>
          </a:p>
          <a:p>
            <a:pPr marL="0" marR="0" lvl="0" indent="0" algn="l" defTabSz="1219151" rtl="0" eaLnBrk="1" fontAlgn="base" latinLnBrk="0" hangingPunct="1">
              <a:lnSpc>
                <a:spcPct val="100000"/>
              </a:lnSpc>
              <a:spcBef>
                <a:spcPts val="1100"/>
              </a:spcBef>
              <a:spcAft>
                <a:spcPct val="0"/>
              </a:spcAft>
              <a:buClr>
                <a:srgbClr val="000000"/>
              </a:buClr>
              <a:buSzPct val="90000"/>
              <a:buFont typeface="Wingdings" pitchFamily="2" charset="2"/>
              <a:buNone/>
              <a:tabLst/>
              <a:defRPr/>
            </a:pPr>
            <a:r>
              <a:rPr kumimoji="0" lang="en-US" sz="1867" b="1" i="0" u="none" strike="noStrike" kern="0" cap="none" spc="0" normalizeH="0" baseline="0" noProof="0" dirty="0">
                <a:ln>
                  <a:noFill/>
                </a:ln>
                <a:solidFill>
                  <a:srgbClr val="0062FF"/>
                </a:solidFill>
                <a:effectLst/>
                <a:uLnTx/>
                <a:uFillTx/>
                <a:latin typeface="IBM Plex Sans" panose="020B0503050203000203" pitchFamily="34" charset="0"/>
              </a:rPr>
              <a:t>Multi-Cloud Deployment</a:t>
            </a:r>
          </a:p>
        </p:txBody>
      </p:sp>
      <p:pic>
        <p:nvPicPr>
          <p:cNvPr id="38" name="Graphic 37">
            <a:extLst>
              <a:ext uri="{FF2B5EF4-FFF2-40B4-BE49-F238E27FC236}">
                <a16:creationId xmlns:a16="http://schemas.microsoft.com/office/drawing/2014/main" id="{287BBF9A-D25F-4440-80B9-645FF15A945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3472" y="1666067"/>
            <a:ext cx="685800" cy="685800"/>
          </a:xfrm>
          <a:prstGeom prst="rect">
            <a:avLst/>
          </a:prstGeom>
        </p:spPr>
      </p:pic>
      <p:sp>
        <p:nvSpPr>
          <p:cNvPr id="5" name="Slide Number Placeholder 4">
            <a:extLst>
              <a:ext uri="{FF2B5EF4-FFF2-40B4-BE49-F238E27FC236}">
                <a16:creationId xmlns:a16="http://schemas.microsoft.com/office/drawing/2014/main" id="{670682B6-6717-D64C-FC25-DEE53CA369A0}"/>
              </a:ext>
            </a:extLst>
          </p:cNvPr>
          <p:cNvSpPr>
            <a:spLocks noGrp="1"/>
          </p:cNvSpPr>
          <p:nvPr>
            <p:ph type="sldNum" sz="quarter" idx="4"/>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0BE6F14-FF48-0F4F-A8AA-2E3F25371E4A}" type="slidenum">
              <a:rPr kumimoji="0" lang="en-US" sz="800" b="0" i="0" u="none" strike="noStrike" kern="1200" cap="none" spc="0" normalizeH="0" baseline="0" noProof="0" smtClean="0">
                <a:ln>
                  <a:noFill/>
                </a:ln>
                <a:solidFill>
                  <a:srgbClr val="000000"/>
                </a:solidFill>
                <a:effectLst/>
                <a:uLnTx/>
                <a:uFillTx/>
                <a:latin typeface="IBM Plex Sans"/>
                <a:cs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sz="800" b="0" i="0" u="none" strike="noStrike" kern="1200" cap="none" spc="0" normalizeH="0" baseline="0" noProof="0">
              <a:ln>
                <a:noFill/>
              </a:ln>
              <a:solidFill>
                <a:srgbClr val="000000"/>
              </a:solidFill>
              <a:effectLst/>
              <a:uLnTx/>
              <a:uFillTx/>
              <a:latin typeface="IBM Plex Sans"/>
              <a:cs typeface="Arial" charset="0"/>
            </a:endParaRPr>
          </a:p>
        </p:txBody>
      </p:sp>
      <p:pic>
        <p:nvPicPr>
          <p:cNvPr id="2" name="Picture 1">
            <a:extLst>
              <a:ext uri="{FF2B5EF4-FFF2-40B4-BE49-F238E27FC236}">
                <a16:creationId xmlns:a16="http://schemas.microsoft.com/office/drawing/2014/main" id="{3B9CF476-2425-BEB9-9F52-D08F00B49A75}"/>
              </a:ext>
            </a:extLst>
          </p:cNvPr>
          <p:cNvPicPr>
            <a:picLocks noChangeAspect="1"/>
          </p:cNvPicPr>
          <p:nvPr/>
        </p:nvPicPr>
        <p:blipFill>
          <a:blip r:embed="rId4"/>
          <a:stretch>
            <a:fillRect/>
          </a:stretch>
        </p:blipFill>
        <p:spPr>
          <a:xfrm>
            <a:off x="1683404" y="963416"/>
            <a:ext cx="10447213" cy="4232782"/>
          </a:xfrm>
          <a:prstGeom prst="rect">
            <a:avLst/>
          </a:prstGeom>
        </p:spPr>
      </p:pic>
    </p:spTree>
    <p:extLst>
      <p:ext uri="{BB962C8B-B14F-4D97-AF65-F5344CB8AC3E}">
        <p14:creationId xmlns:p14="http://schemas.microsoft.com/office/powerpoint/2010/main" val="3166561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Dark Background">
  <a:themeElements>
    <a:clrScheme name="IBM Services Palette Final">
      <a:dk1>
        <a:srgbClr val="000000"/>
      </a:dk1>
      <a:lt1>
        <a:srgbClr val="051243"/>
      </a:lt1>
      <a:dk2>
        <a:srgbClr val="F3F3F3"/>
      </a:dk2>
      <a:lt2>
        <a:srgbClr val="FFFFFF"/>
      </a:lt2>
      <a:accent1>
        <a:srgbClr val="6EA6FF"/>
      </a:accent1>
      <a:accent2>
        <a:srgbClr val="0F6DFF"/>
      </a:accent2>
      <a:accent3>
        <a:srgbClr val="0530AD"/>
      </a:accent3>
      <a:accent4>
        <a:srgbClr val="00BAB6"/>
      </a:accent4>
      <a:accent5>
        <a:srgbClr val="924CFC"/>
      </a:accent5>
      <a:accent6>
        <a:srgbClr val="D7306D"/>
      </a:accent6>
      <a:hlink>
        <a:srgbClr val="0F6DFF"/>
      </a:hlink>
      <a:folHlink>
        <a:srgbClr val="E0E0E0"/>
      </a:folHlink>
    </a:clrScheme>
    <a:fontScheme name="IBM Plex Font Theme">
      <a:majorFont>
        <a:latin typeface="IBM Plex Sans"/>
        <a:ea typeface=""/>
        <a:cs typeface=""/>
      </a:majorFont>
      <a:minorFont>
        <a:latin typeface="IBM Plex San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lgn="l">
          <a:defRPr sz="2000" dirty="0">
            <a:latin typeface="IBM Plex Sans" panose="020B0503050000000000"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2"/>
          </a:solidFill>
          <a:tailEnd type="triangle"/>
        </a:ln>
      </a:spPr>
      <a:bodyPr/>
      <a:lstStyle/>
      <a:style>
        <a:lnRef idx="1">
          <a:schemeClr val="accent1"/>
        </a:lnRef>
        <a:fillRef idx="0">
          <a:schemeClr val="accent1"/>
        </a:fillRef>
        <a:effectRef idx="0">
          <a:schemeClr val="accent1"/>
        </a:effectRef>
        <a:fontRef idx="minor">
          <a:schemeClr val="tx1"/>
        </a:fontRef>
      </a:style>
    </a:lnDef>
    <a:txDef>
      <a:spPr/>
      <a:bodyPr wrap="square" lIns="91440" tIns="45720" rIns="91440" bIns="45720" rtlCol="0">
        <a:noAutofit/>
      </a:bodyPr>
      <a:lstStyle>
        <a:defPPr>
          <a:lnSpc>
            <a:spcPct val="105000"/>
          </a:lnSpc>
          <a:spcBef>
            <a:spcPts val="1000"/>
          </a:spcBef>
          <a:defRPr sz="2000" dirty="0" err="1" smtClean="0">
            <a:solidFill>
              <a:schemeClr val="tx1"/>
            </a:solidFill>
            <a:latin typeface="IBM Plex Sans" charset="0"/>
            <a:ea typeface="IBM Plex Sans" charset="0"/>
            <a:cs typeface="IBM Plex Sans"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IBM Standard Theme">
  <a:themeElements>
    <a:clrScheme name="IBM Cloud 2018">
      <a:dk1>
        <a:srgbClr val="000000"/>
      </a:dk1>
      <a:lt1>
        <a:sysClr val="window" lastClr="FFFFFF"/>
      </a:lt1>
      <a:dk2>
        <a:srgbClr val="000F5E"/>
      </a:dk2>
      <a:lt2>
        <a:srgbClr val="727272"/>
      </a:lt2>
      <a:accent1>
        <a:srgbClr val="20D5D2"/>
      </a:accent1>
      <a:accent2>
        <a:srgbClr val="69A6FF"/>
      </a:accent2>
      <a:accent3>
        <a:srgbClr val="17AF4B"/>
      </a:accent3>
      <a:accent4>
        <a:srgbClr val="0F6FFF"/>
      </a:accent4>
      <a:accent5>
        <a:srgbClr val="EAEAEA"/>
      </a:accent5>
      <a:accent6>
        <a:srgbClr val="DB2663"/>
      </a:accent6>
      <a:hlink>
        <a:srgbClr val="003BC9"/>
      </a:hlink>
      <a:folHlink>
        <a:srgbClr val="6E177D"/>
      </a:folHlink>
    </a:clrScheme>
    <a:fontScheme name="Custom 1">
      <a:majorFont>
        <a:latin typeface="IBM Plex Sans"/>
        <a:ea typeface=""/>
        <a:cs typeface="Arial"/>
      </a:majorFont>
      <a:minorFont>
        <a:latin typeface="IBM Plex Sans"/>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accent2"/>
        </a:solidFill>
        <a:ln>
          <a:noFill/>
        </a:ln>
        <a:effectLst/>
      </a:spPr>
      <a:bodyPr vert="horz" wrap="square" lIns="72000" tIns="72000" rIns="72000" bIns="72000" numCol="1" rtlCol="0" anchor="t" anchorCtr="0" compatLnSpc="1">
        <a:prstTxWarp prst="textNoShape">
          <a:avLst/>
        </a:prstTxWarp>
      </a:bodyPr>
      <a:lstStyle>
        <a:defPPr marL="0" marR="0" indent="0" algn="ctr" defTabSz="914400" rtl="0" eaLnBrk="1" fontAlgn="base" latinLnBrk="0" hangingPunct="1">
          <a:lnSpc>
            <a:spcPct val="100000"/>
          </a:lnSpc>
          <a:spcBef>
            <a:spcPct val="40000"/>
          </a:spcBef>
          <a:spcAft>
            <a:spcPct val="0"/>
          </a:spcAft>
          <a:buClrTx/>
          <a:buSzTx/>
          <a:buNone/>
          <a:tabLst/>
          <a:defRPr kumimoji="0" sz="1400" b="0" i="0" u="none" strike="noStrike" cap="none" normalizeH="0" baseline="0" dirty="0" smtClean="0">
            <a:ln>
              <a:noFill/>
            </a:ln>
            <a:solidFill>
              <a:schemeClr val="bg1"/>
            </a:solidFill>
            <a:effectLst/>
            <a:latin typeface="+mn-lt"/>
            <a:cs typeface="Arial" panose="020B0604020202020204" pitchFamily="34"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45720" rIns="0" bIns="45720" numCol="1" anchor="t" anchorCtr="0" compatLnSpc="1">
        <a:prstTxWarp prst="textNoShape">
          <a:avLst/>
        </a:prstTxWarp>
      </a:bodyPr>
      <a:lstStyle>
        <a:defPPr marL="0" marR="0" indent="0" algn="l"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kumimoji="0" lang="en-AU" sz="1400" b="1" i="0" u="none" strike="noStrike" cap="none" normalizeH="0" baseline="0" smtClean="0">
            <a:ln>
              <a:noFill/>
            </a:ln>
            <a:solidFill>
              <a:schemeClr val="tx1"/>
            </a:solidFill>
            <a:effectLst/>
            <a:latin typeface="Arial" panose="020B0604020202020204" pitchFamily="34" charset="0"/>
            <a:cs typeface="Arial" panose="020B0604020202020204" pitchFamily="34" charset="0"/>
          </a:defRPr>
        </a:defPPr>
      </a:lstStyle>
    </a:lnDef>
    <a:txDef>
      <a:spPr>
        <a:noFill/>
      </a:spPr>
      <a:bodyPr wrap="square" lIns="72000" tIns="72000" rIns="72000" bIns="72000" rtlCol="0">
        <a:spAutoFit/>
      </a:bodyPr>
      <a:lstStyle>
        <a:defPPr marL="177800" indent="-177800" algn="l">
          <a:spcBef>
            <a:spcPts val="300"/>
          </a:spcBef>
          <a:buClr>
            <a:schemeClr val="accent1"/>
          </a:buClr>
          <a:defRPr b="0" dirty="0">
            <a:latin typeface="+mn-lt"/>
          </a:defRPr>
        </a:defPPr>
      </a:lstStyle>
    </a:txDef>
  </a:objectDefaults>
  <a:extraClrSchemeLst>
    <a:extraClrScheme>
      <a:clrScheme name="IBM SmartCloud Template 1">
        <a:dk1>
          <a:srgbClr val="000000"/>
        </a:dk1>
        <a:lt1>
          <a:srgbClr val="FFFFFF"/>
        </a:lt1>
        <a:dk2>
          <a:srgbClr val="061DC8"/>
        </a:dk2>
        <a:lt2>
          <a:srgbClr val="727272"/>
        </a:lt2>
        <a:accent1>
          <a:srgbClr val="7889FB"/>
        </a:accent1>
        <a:accent2>
          <a:srgbClr val="C7CDFD"/>
        </a:accent2>
        <a:accent3>
          <a:srgbClr val="FFFFFF"/>
        </a:accent3>
        <a:accent4>
          <a:srgbClr val="000000"/>
        </a:accent4>
        <a:accent5>
          <a:srgbClr val="BEC4FD"/>
        </a:accent5>
        <a:accent6>
          <a:srgbClr val="B4BAE5"/>
        </a:accent6>
        <a:hlink>
          <a:srgbClr val="669900"/>
        </a:hlink>
        <a:folHlink>
          <a:srgbClr val="8CC800"/>
        </a:folHlink>
      </a:clrScheme>
      <a:clrMap bg1="lt1" tx1="dk1" bg2="lt2" tx2="dk2" accent1="accent1" accent2="accent2" accent3="accent3" accent4="accent4" accent5="accent5" accent6="accent6" hlink="hlink" folHlink="folHlink"/>
    </a:extraClrScheme>
    <a:extraClrScheme>
      <a:clrScheme name="IBM SmartCloud Template 2">
        <a:dk1>
          <a:srgbClr val="000000"/>
        </a:dk1>
        <a:lt1>
          <a:srgbClr val="FFFFFF"/>
        </a:lt1>
        <a:dk2>
          <a:srgbClr val="061DC8"/>
        </a:dk2>
        <a:lt2>
          <a:srgbClr val="727272"/>
        </a:lt2>
        <a:accent1>
          <a:srgbClr val="7889FB"/>
        </a:accent1>
        <a:accent2>
          <a:srgbClr val="C7CDFD"/>
        </a:accent2>
        <a:accent3>
          <a:srgbClr val="FFFFFF"/>
        </a:accent3>
        <a:accent4>
          <a:srgbClr val="000000"/>
        </a:accent4>
        <a:accent5>
          <a:srgbClr val="BEC4FD"/>
        </a:accent5>
        <a:accent6>
          <a:srgbClr val="B4BAE5"/>
        </a:accent6>
        <a:hlink>
          <a:srgbClr val="669900"/>
        </a:hlink>
        <a:folHlink>
          <a:srgbClr val="FF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16-9 East Cloud Solutioning Center Template" id="{67849CA6-9344-0A4D-99D3-8BBA056B3268}" vid="{6AC92733-179F-5642-95D8-5346521F5F5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1951</TotalTime>
  <Words>7533</Words>
  <Application>Microsoft Office PowerPoint</Application>
  <PresentationFormat>Widescreen</PresentationFormat>
  <Paragraphs>1314</Paragraphs>
  <Slides>62</Slides>
  <Notes>20</Notes>
  <HiddenSlides>0</HiddenSlides>
  <MMClips>0</MMClips>
  <ScaleCrop>false</ScaleCrop>
  <HeadingPairs>
    <vt:vector size="8" baseType="variant">
      <vt:variant>
        <vt:lpstr>Fonts Used</vt:lpstr>
      </vt:variant>
      <vt:variant>
        <vt:i4>14</vt:i4>
      </vt:variant>
      <vt:variant>
        <vt:lpstr>Theme</vt:lpstr>
      </vt:variant>
      <vt:variant>
        <vt:i4>2</vt:i4>
      </vt:variant>
      <vt:variant>
        <vt:lpstr>Embedded OLE Servers</vt:lpstr>
      </vt:variant>
      <vt:variant>
        <vt:i4>1</vt:i4>
      </vt:variant>
      <vt:variant>
        <vt:lpstr>Slide Titles</vt:lpstr>
      </vt:variant>
      <vt:variant>
        <vt:i4>62</vt:i4>
      </vt:variant>
    </vt:vector>
  </HeadingPairs>
  <TitlesOfParts>
    <vt:vector size="79" baseType="lpstr">
      <vt:lpstr>Arial</vt:lpstr>
      <vt:lpstr>Arial Regular</vt:lpstr>
      <vt:lpstr>Calibri</vt:lpstr>
      <vt:lpstr>Courier New</vt:lpstr>
      <vt:lpstr>Helvetica Neue</vt:lpstr>
      <vt:lpstr>IBM Plex Sans</vt:lpstr>
      <vt:lpstr>IBM Plex Sans Light</vt:lpstr>
      <vt:lpstr>IBM Plex Sans Medium</vt:lpstr>
      <vt:lpstr>Roboto</vt:lpstr>
      <vt:lpstr>Segoe UI</vt:lpstr>
      <vt:lpstr>System Font Regular</vt:lpstr>
      <vt:lpstr>Times New Roman</vt:lpstr>
      <vt:lpstr>Wingdings</vt:lpstr>
      <vt:lpstr>Wingdings,Sans-Serif</vt:lpstr>
      <vt:lpstr>2_Dark Background</vt:lpstr>
      <vt:lpstr>2_IBM Standard Theme</vt:lpstr>
      <vt:lpstr>Worksheet</vt:lpstr>
      <vt:lpstr>IBM Maximo Application Suite Solution Guidance</vt:lpstr>
      <vt:lpstr>Topics</vt:lpstr>
      <vt:lpstr>Solution Guidance Overview</vt:lpstr>
      <vt:lpstr>Solution Guidance Overview</vt:lpstr>
      <vt:lpstr>Solution Summary:  Aspects &amp; Domains</vt:lpstr>
      <vt:lpstr>MAS Overview and Deployment Options </vt:lpstr>
      <vt:lpstr>IBM Maximo Application Suite </vt:lpstr>
      <vt:lpstr>IBM Maximo Application Suite – Client Maturity Model </vt:lpstr>
      <vt:lpstr>Maximo Application Suite </vt:lpstr>
      <vt:lpstr>Maximo Application Suite - Catalog</vt:lpstr>
      <vt:lpstr>MAS Deployment Options</vt:lpstr>
      <vt:lpstr>MAS Solutioning Decision Tree</vt:lpstr>
      <vt:lpstr>MAS Managed Service v/s Software – An Overview </vt:lpstr>
      <vt:lpstr>IBM Managed Offerings : MAS</vt:lpstr>
      <vt:lpstr>MAS Deployment on OpenShift – Typical Infrastructure Deployment Overview </vt:lpstr>
      <vt:lpstr>Dependencies of MAS Applications </vt:lpstr>
      <vt:lpstr>How To solution MAS Software based Deals</vt:lpstr>
      <vt:lpstr>PowerPoint Presentation</vt:lpstr>
      <vt:lpstr>MAS Dedicated Architecture Highlights</vt:lpstr>
      <vt:lpstr>MAS Software Solutioning Aspects – Deployment Solution Scope </vt:lpstr>
      <vt:lpstr>MAS - Sizing</vt:lpstr>
      <vt:lpstr>Estimation Calculation</vt:lpstr>
      <vt:lpstr>MAS License model – User has access to use all products in the level</vt:lpstr>
      <vt:lpstr>MAS - High Availability</vt:lpstr>
      <vt:lpstr>High Availability for DB2 Warehouse – A Client Example</vt:lpstr>
      <vt:lpstr>High Availability for Mongo DB – An Example</vt:lpstr>
      <vt:lpstr>MAS - DevOps Process</vt:lpstr>
      <vt:lpstr>MAS - Backup, Recovery, Monitoring, and Disaster Recovery</vt:lpstr>
      <vt:lpstr>MAS  Hardware BOM - Typical Example</vt:lpstr>
      <vt:lpstr>Architectural Decisions (MAS )</vt:lpstr>
      <vt:lpstr>Architectural Decisions (MAS )</vt:lpstr>
      <vt:lpstr>Architectural Decisions (MAS )</vt:lpstr>
      <vt:lpstr>Moving from Maximo 7.x to MAS 8.x</vt:lpstr>
      <vt:lpstr>Moving from Maximo 7.x to MAS 8.x</vt:lpstr>
      <vt:lpstr>Oracle to DB2 Migration Solution Scope Summary</vt:lpstr>
      <vt:lpstr>Journey to MAS SaaS or MAS Dedicated</vt:lpstr>
      <vt:lpstr>PowerPoint Presentation</vt:lpstr>
      <vt:lpstr>IBM MAS managed services: What customers should know</vt:lpstr>
      <vt:lpstr>RACI / ROI</vt:lpstr>
      <vt:lpstr>High Level RACI – Typical Example</vt:lpstr>
      <vt:lpstr>High-Level Project Plan and Timeline</vt:lpstr>
      <vt:lpstr>Sample SLA / SLO - RFP</vt:lpstr>
      <vt:lpstr>ROI Considerations</vt:lpstr>
      <vt:lpstr>ROI Example – Clients buying MAS Dedicated</vt:lpstr>
      <vt:lpstr>MAS References</vt:lpstr>
      <vt:lpstr>IKEA</vt:lpstr>
      <vt:lpstr>Context and objective</vt:lpstr>
      <vt:lpstr>IBM Deployment: MAS 7.6</vt:lpstr>
      <vt:lpstr>Florida Power &amp; Light (FPL)</vt:lpstr>
      <vt:lpstr>AWS Deployment: MAS 7.6</vt:lpstr>
      <vt:lpstr>AWS Deployment: MAS 8.x</vt:lpstr>
      <vt:lpstr>AWS: MAS SaaS</vt:lpstr>
      <vt:lpstr>Bruce Power</vt:lpstr>
      <vt:lpstr>Azure Solution Design - Architecture Overview</vt:lpstr>
      <vt:lpstr>Azure: MAS 8.x Deployment</vt:lpstr>
      <vt:lpstr>Azure: MAS Architecture Decisions</vt:lpstr>
      <vt:lpstr>Azure: MAS Architecture Decisions (cont.)</vt:lpstr>
      <vt:lpstr>Azure: MAS Architecture Decisions (cont.)</vt:lpstr>
      <vt:lpstr>Supporting Information &amp; FAQs</vt:lpstr>
      <vt:lpstr>Reference Links</vt:lpstr>
      <vt:lpstr>FAQs</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MAS Solution Guidance</dc:title>
  <dc:subject/>
  <dc:creator>Ashok Iyengar</dc:creator>
  <cp:keywords/>
  <dc:description/>
  <cp:lastModifiedBy>Narendra Rachapalli</cp:lastModifiedBy>
  <cp:revision>90</cp:revision>
  <dcterms:created xsi:type="dcterms:W3CDTF">2019-10-17T15:57:28Z</dcterms:created>
  <dcterms:modified xsi:type="dcterms:W3CDTF">2023-08-04T06:59:36Z</dcterms:modified>
  <cp:category/>
</cp:coreProperties>
</file>

<file path=docProps/custom.xml><?xml version="1.0" encoding="utf-8"?>
<Properties xmlns:vt="http://schemas.openxmlformats.org/officeDocument/2006/docPropsVTypes" xmlns="http://schemas.openxmlformats.org/officeDocument/2006/custom-properties">
  <property fmtid="{D5CDD505-2E9C-101B-9397-08002B2CF9AE}" pid="2" name="MSIP_Label_4470bcdf-e424-40e3-9ceb-40cf94994388_Enabled">
    <vt:lpwstr>True</vt:lpwstr>
  </property>
  <property fmtid="{D5CDD505-2E9C-101B-9397-08002B2CF9AE}" pid="3" name="MSIP_Label_4470bcdf-e424-40e3-9ceb-40cf94994388_SiteId">
    <vt:lpwstr>fcf67057-50c9-4ad4-98f3-ffca64add9e9</vt:lpwstr>
  </property>
  <property fmtid="{D5CDD505-2E9C-101B-9397-08002B2CF9AE}" pid="4" name="MSIP_Label_4470bcdf-e424-40e3-9ceb-40cf94994388_SetDate">
    <vt:lpwstr>2024-09-04T14:41:34Z</vt:lpwstr>
  </property>
  <property fmtid="{D5CDD505-2E9C-101B-9397-08002B2CF9AE}" pid="5" name="MSIP_Label_4470bcdf-e424-40e3-9ceb-40cf94994388_Name">
    <vt:lpwstr>IBM Confidential</vt:lpwstr>
  </property>
  <property fmtid="{D5CDD505-2E9C-101B-9397-08002B2CF9AE}" pid="6" name="MSIP_Label_4470bcdf-e424-40e3-9ceb-40cf94994388_ActionId">
    <vt:lpwstr>f68b2f7f-c0ab-46d6-b303-190053778f0b</vt:lpwstr>
  </property>
  <property fmtid="{D5CDD505-2E9C-101B-9397-08002B2CF9AE}" pid="7" name="MSIP_Label_4470bcdf-e424-40e3-9ceb-40cf94994388_Removed">
    <vt:lpwstr>False</vt:lpwstr>
  </property>
  <property fmtid="{D5CDD505-2E9C-101B-9397-08002B2CF9AE}" pid="8" name="MSIP_Label_4470bcdf-e424-40e3-9ceb-40cf94994388_Extended_MSFT_Method">
    <vt:lpwstr>Standard</vt:lpwstr>
  </property>
  <property fmtid="{D5CDD505-2E9C-101B-9397-08002B2CF9AE}" pid="9" name="Sensitivity">
    <vt:lpwstr>IBM Confidential</vt:lpwstr>
  </property>
</Properties>
</file>